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1" r:id="rId3"/>
    <p:sldId id="273" r:id="rId4"/>
    <p:sldId id="257" r:id="rId5"/>
    <p:sldId id="263" r:id="rId6"/>
    <p:sldId id="259" r:id="rId7"/>
    <p:sldId id="272" r:id="rId8"/>
    <p:sldId id="282" r:id="rId9"/>
    <p:sldId id="278" r:id="rId10"/>
    <p:sldId id="283" r:id="rId11"/>
    <p:sldId id="285" r:id="rId12"/>
    <p:sldId id="258" r:id="rId13"/>
    <p:sldId id="288" r:id="rId14"/>
    <p:sldId id="289" r:id="rId15"/>
    <p:sldId id="290" r:id="rId16"/>
    <p:sldId id="260" r:id="rId17"/>
    <p:sldId id="298" r:id="rId18"/>
    <p:sldId id="281" r:id="rId19"/>
    <p:sldId id="299" r:id="rId20"/>
    <p:sldId id="300" r:id="rId21"/>
    <p:sldId id="280" r:id="rId22"/>
    <p:sldId id="304" r:id="rId23"/>
    <p:sldId id="291" r:id="rId24"/>
    <p:sldId id="287" r:id="rId25"/>
    <p:sldId id="295" r:id="rId26"/>
    <p:sldId id="296" r:id="rId27"/>
    <p:sldId id="297" r:id="rId28"/>
    <p:sldId id="292" r:id="rId29"/>
    <p:sldId id="293" r:id="rId30"/>
    <p:sldId id="294" r:id="rId31"/>
    <p:sldId id="305" r:id="rId32"/>
    <p:sldId id="302" r:id="rId33"/>
    <p:sldId id="261" r:id="rId34"/>
    <p:sldId id="270" r:id="rId35"/>
    <p:sldId id="262" r:id="rId36"/>
    <p:sldId id="267" r:id="rId37"/>
    <p:sldId id="269" r:id="rId38"/>
    <p:sldId id="266" r:id="rId39"/>
    <p:sldId id="268" r:id="rId40"/>
    <p:sldId id="303" r:id="rId41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F67D8-4A56-4386-BEF8-CA2D476547E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4E8ACB-A893-497E-B72C-0461B7ACA48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Trained Peer Tutors (Blue vests): </a:t>
          </a:r>
          <a:r>
            <a:rPr lang="en-US" b="0" dirty="0"/>
            <a:t>Current and Former CC students</a:t>
          </a:r>
        </a:p>
      </dgm:t>
    </dgm:pt>
    <dgm:pt modelId="{F176CD10-7317-40C1-8BB3-A5E6FA107E94}" type="parTrans" cxnId="{D19D8026-74F4-41E3-A3AC-43FBF3197BC2}">
      <dgm:prSet/>
      <dgm:spPr/>
      <dgm:t>
        <a:bodyPr/>
        <a:lstStyle/>
        <a:p>
          <a:endParaRPr lang="en-US"/>
        </a:p>
      </dgm:t>
    </dgm:pt>
    <dgm:pt modelId="{D64B9BE0-ED51-44AE-B92B-26CA4930B391}" type="sibTrans" cxnId="{D19D8026-74F4-41E3-A3AC-43FBF3197BC2}">
      <dgm:prSet/>
      <dgm:spPr/>
      <dgm:t>
        <a:bodyPr/>
        <a:lstStyle/>
        <a:p>
          <a:endParaRPr lang="en-US"/>
        </a:p>
      </dgm:t>
    </dgm:pt>
    <dgm:pt modelId="{7B508B1C-4975-4566-B65A-2DC19B5456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Front Desk Staff (some have red vests):</a:t>
          </a:r>
          <a:r>
            <a:rPr lang="en-US" dirty="0"/>
            <a:t> Work-study or </a:t>
          </a:r>
          <a:r>
            <a:rPr lang="en-US" dirty="0" err="1"/>
            <a:t>CalWORKS</a:t>
          </a:r>
          <a:r>
            <a:rPr lang="en-US" dirty="0"/>
            <a:t> financial aid.  Learning job skills.</a:t>
          </a:r>
        </a:p>
      </dgm:t>
    </dgm:pt>
    <dgm:pt modelId="{51C26224-0A00-4FE6-B19B-A731B700BA37}" type="parTrans" cxnId="{680D0CA6-F776-4E50-BAF9-35ABBAFA88E7}">
      <dgm:prSet/>
      <dgm:spPr/>
      <dgm:t>
        <a:bodyPr/>
        <a:lstStyle/>
        <a:p>
          <a:endParaRPr lang="en-US"/>
        </a:p>
      </dgm:t>
    </dgm:pt>
    <dgm:pt modelId="{A1B12BA4-0D8B-4D3B-9C19-718C71C1E408}" type="sibTrans" cxnId="{680D0CA6-F776-4E50-BAF9-35ABBAFA88E7}">
      <dgm:prSet/>
      <dgm:spPr/>
      <dgm:t>
        <a:bodyPr/>
        <a:lstStyle/>
        <a:p>
          <a:endParaRPr lang="en-US"/>
        </a:p>
      </dgm:t>
    </dgm:pt>
    <dgm:pt modelId="{24595F1C-78A8-41AF-9296-6FEBDF089F39}" type="pres">
      <dgm:prSet presAssocID="{CF3F67D8-4A56-4386-BEF8-CA2D47654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9B5E1-C529-4B45-A0A0-3C42203ED122}" type="pres">
      <dgm:prSet presAssocID="{EB4E8ACB-A893-497E-B72C-0461B7ACA4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87A98-BA63-4B19-BD30-5672608D167B}" type="pres">
      <dgm:prSet presAssocID="{D64B9BE0-ED51-44AE-B92B-26CA4930B391}" presName="spacer" presStyleCnt="0"/>
      <dgm:spPr/>
    </dgm:pt>
    <dgm:pt modelId="{A5A70104-D468-44CE-AA2E-7646A9220EDB}" type="pres">
      <dgm:prSet presAssocID="{7B508B1C-4975-4566-B65A-2DC19B5456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D0CA6-F776-4E50-BAF9-35ABBAFA88E7}" srcId="{CF3F67D8-4A56-4386-BEF8-CA2D476547E3}" destId="{7B508B1C-4975-4566-B65A-2DC19B545631}" srcOrd="1" destOrd="0" parTransId="{51C26224-0A00-4FE6-B19B-A731B700BA37}" sibTransId="{A1B12BA4-0D8B-4D3B-9C19-718C71C1E408}"/>
    <dgm:cxn modelId="{D19D8026-74F4-41E3-A3AC-43FBF3197BC2}" srcId="{CF3F67D8-4A56-4386-BEF8-CA2D476547E3}" destId="{EB4E8ACB-A893-497E-B72C-0461B7ACA48C}" srcOrd="0" destOrd="0" parTransId="{F176CD10-7317-40C1-8BB3-A5E6FA107E94}" sibTransId="{D64B9BE0-ED51-44AE-B92B-26CA4930B391}"/>
    <dgm:cxn modelId="{D180FA62-F5DB-46C5-A873-056D95A575EE}" type="presOf" srcId="{EB4E8ACB-A893-497E-B72C-0461B7ACA48C}" destId="{4379B5E1-C529-4B45-A0A0-3C42203ED122}" srcOrd="0" destOrd="0" presId="urn:microsoft.com/office/officeart/2005/8/layout/vList2"/>
    <dgm:cxn modelId="{5E0B6503-06D9-46C6-9801-7FD4AC831436}" type="presOf" srcId="{7B508B1C-4975-4566-B65A-2DC19B545631}" destId="{A5A70104-D468-44CE-AA2E-7646A9220EDB}" srcOrd="0" destOrd="0" presId="urn:microsoft.com/office/officeart/2005/8/layout/vList2"/>
    <dgm:cxn modelId="{65AABC03-62A4-4D96-84D6-409D28D3E08A}" type="presOf" srcId="{CF3F67D8-4A56-4386-BEF8-CA2D476547E3}" destId="{24595F1C-78A8-41AF-9296-6FEBDF089F39}" srcOrd="0" destOrd="0" presId="urn:microsoft.com/office/officeart/2005/8/layout/vList2"/>
    <dgm:cxn modelId="{E21A8706-C959-4C04-A819-7813E3D6181E}" type="presParOf" srcId="{24595F1C-78A8-41AF-9296-6FEBDF089F39}" destId="{4379B5E1-C529-4B45-A0A0-3C42203ED122}" srcOrd="0" destOrd="0" presId="urn:microsoft.com/office/officeart/2005/8/layout/vList2"/>
    <dgm:cxn modelId="{79EC2EA5-E116-4D1F-A451-AA4DEA293A6F}" type="presParOf" srcId="{24595F1C-78A8-41AF-9296-6FEBDF089F39}" destId="{77287A98-BA63-4B19-BD30-5672608D167B}" srcOrd="1" destOrd="0" presId="urn:microsoft.com/office/officeart/2005/8/layout/vList2"/>
    <dgm:cxn modelId="{CCE184B3-3C44-41DE-9348-87ACAFAF457C}" type="presParOf" srcId="{24595F1C-78A8-41AF-9296-6FEBDF089F39}" destId="{A5A70104-D468-44CE-AA2E-7646A9220E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A37F67-1517-4424-B7E5-28D4D1E15EA1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0BA283B-8F27-4256-8D96-E1D928FED9F8}">
      <dgm:prSet/>
      <dgm:spPr/>
      <dgm:t>
        <a:bodyPr/>
        <a:lstStyle/>
        <a:p>
          <a:r>
            <a:rPr lang="en-US" dirty="0"/>
            <a:t>Under the long ESL pathways, ESL students who used the Writing Center were twice as likely to make it to, and successfully complete transfer level English, than non-users.</a:t>
          </a:r>
        </a:p>
      </dgm:t>
    </dgm:pt>
    <dgm:pt modelId="{1CD0677F-8EF6-4316-9BC1-31B9001D6D3C}" type="parTrans" cxnId="{16CAB080-5B80-4C99-9D60-2A564EF36043}">
      <dgm:prSet/>
      <dgm:spPr/>
      <dgm:t>
        <a:bodyPr/>
        <a:lstStyle/>
        <a:p>
          <a:endParaRPr lang="en-US"/>
        </a:p>
      </dgm:t>
    </dgm:pt>
    <dgm:pt modelId="{3AF86669-7649-4DEF-875E-CC60E2935CB2}" type="sibTrans" cxnId="{16CAB080-5B80-4C99-9D60-2A564EF36043}">
      <dgm:prSet/>
      <dgm:spPr/>
      <dgm:t>
        <a:bodyPr/>
        <a:lstStyle/>
        <a:p>
          <a:endParaRPr lang="en-US"/>
        </a:p>
      </dgm:t>
    </dgm:pt>
    <dgm:pt modelId="{CA9D0703-BC5E-4BD4-A680-B600098F5419}">
      <dgm:prSet/>
      <dgm:spPr/>
      <dgm:t>
        <a:bodyPr/>
        <a:lstStyle/>
        <a:p>
          <a:r>
            <a:rPr lang="en-US"/>
            <a:t>English students who visited the Writing Center 7 times were 12 percent less likely to drop and 25 percent more likely to pass than students who did not visit.</a:t>
          </a:r>
        </a:p>
      </dgm:t>
    </dgm:pt>
    <dgm:pt modelId="{5D65D54E-F5E2-4F68-8771-01FAA99E7894}" type="parTrans" cxnId="{1F467F15-86FC-469C-9F7C-F57458DD19AA}">
      <dgm:prSet/>
      <dgm:spPr/>
      <dgm:t>
        <a:bodyPr/>
        <a:lstStyle/>
        <a:p>
          <a:endParaRPr lang="en-US"/>
        </a:p>
      </dgm:t>
    </dgm:pt>
    <dgm:pt modelId="{9A2350F5-3DFC-4D29-91D3-8C0FFCA23680}" type="sibTrans" cxnId="{1F467F15-86FC-469C-9F7C-F57458DD19AA}">
      <dgm:prSet/>
      <dgm:spPr/>
      <dgm:t>
        <a:bodyPr/>
        <a:lstStyle/>
        <a:p>
          <a:endParaRPr lang="en-US"/>
        </a:p>
      </dgm:t>
    </dgm:pt>
    <dgm:pt modelId="{1A1C5C0C-933E-4AA0-9D36-08A67CB1ED16}">
      <dgm:prSet/>
      <dgm:spPr/>
      <dgm:t>
        <a:bodyPr/>
        <a:lstStyle/>
        <a:p>
          <a:r>
            <a:rPr lang="en-US" dirty="0"/>
            <a:t>Humanities students who visited the Writing Center but not ARC were 20 percent more likely to pass the course than students who did not visit the </a:t>
          </a:r>
          <a:r>
            <a:rPr lang="en-US" dirty="0" smtClean="0"/>
            <a:t>Writing </a:t>
          </a:r>
          <a:r>
            <a:rPr lang="en-US" dirty="0"/>
            <a:t>Center or ARC.</a:t>
          </a:r>
        </a:p>
      </dgm:t>
    </dgm:pt>
    <dgm:pt modelId="{B85C1274-23ED-441C-AD37-E375D1F0BFF1}" type="parTrans" cxnId="{6C9C68D0-F71F-4033-BE8E-E6413740D967}">
      <dgm:prSet/>
      <dgm:spPr/>
      <dgm:t>
        <a:bodyPr/>
        <a:lstStyle/>
        <a:p>
          <a:endParaRPr lang="en-US"/>
        </a:p>
      </dgm:t>
    </dgm:pt>
    <dgm:pt modelId="{7A96DAD6-478A-4E5F-9D4A-BD3BE9BC5C29}" type="sibTrans" cxnId="{6C9C68D0-F71F-4033-BE8E-E6413740D967}">
      <dgm:prSet/>
      <dgm:spPr/>
      <dgm:t>
        <a:bodyPr/>
        <a:lstStyle/>
        <a:p>
          <a:endParaRPr lang="en-US"/>
        </a:p>
      </dgm:t>
    </dgm:pt>
    <dgm:pt modelId="{DC71F3A4-D413-4490-8CED-A36CD80546DE}" type="pres">
      <dgm:prSet presAssocID="{FBA37F67-1517-4424-B7E5-28D4D1E15EA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357290-E12A-464E-906F-6883FCE299D8}" type="pres">
      <dgm:prSet presAssocID="{F0BA283B-8F27-4256-8D96-E1D928FED9F8}" presName="compNode" presStyleCnt="0"/>
      <dgm:spPr/>
    </dgm:pt>
    <dgm:pt modelId="{BD3C2520-0811-4BF3-B27D-7649FFFE6AB8}" type="pres">
      <dgm:prSet presAssocID="{F0BA283B-8F27-4256-8D96-E1D928FED9F8}" presName="bgRect" presStyleLbl="bgShp" presStyleIdx="0" presStyleCnt="3"/>
      <dgm:spPr/>
    </dgm:pt>
    <dgm:pt modelId="{8AB32A0E-1846-49BD-B0FC-15721C9DD6D8}" type="pres">
      <dgm:prSet presAssocID="{F0BA283B-8F27-4256-8D96-E1D928FED9F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7547E295-21AA-43C0-BA80-F1EDDE38EF41}" type="pres">
      <dgm:prSet presAssocID="{F0BA283B-8F27-4256-8D96-E1D928FED9F8}" presName="spaceRect" presStyleCnt="0"/>
      <dgm:spPr/>
    </dgm:pt>
    <dgm:pt modelId="{0667EEC8-88C1-4BC0-82D5-2F0307D5B056}" type="pres">
      <dgm:prSet presAssocID="{F0BA283B-8F27-4256-8D96-E1D928FED9F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205428-930E-49CA-9A20-196EE163E0D5}" type="pres">
      <dgm:prSet presAssocID="{3AF86669-7649-4DEF-875E-CC60E2935CB2}" presName="sibTrans" presStyleCnt="0"/>
      <dgm:spPr/>
    </dgm:pt>
    <dgm:pt modelId="{04B21748-7FF1-4B01-97FA-485F7AEBD515}" type="pres">
      <dgm:prSet presAssocID="{CA9D0703-BC5E-4BD4-A680-B600098F5419}" presName="compNode" presStyleCnt="0"/>
      <dgm:spPr/>
    </dgm:pt>
    <dgm:pt modelId="{1E0F8524-FEA7-43E6-8426-55CB82F3AFDF}" type="pres">
      <dgm:prSet presAssocID="{CA9D0703-BC5E-4BD4-A680-B600098F5419}" presName="bgRect" presStyleLbl="bgShp" presStyleIdx="1" presStyleCnt="3"/>
      <dgm:spPr/>
    </dgm:pt>
    <dgm:pt modelId="{9569065C-30C3-49AC-A2C1-9911E6B8693B}" type="pres">
      <dgm:prSet presAssocID="{CA9D0703-BC5E-4BD4-A680-B600098F54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162EBFB-3F9B-4081-BBAB-AB4AC63858D8}" type="pres">
      <dgm:prSet presAssocID="{CA9D0703-BC5E-4BD4-A680-B600098F5419}" presName="spaceRect" presStyleCnt="0"/>
      <dgm:spPr/>
    </dgm:pt>
    <dgm:pt modelId="{46D27AE2-1530-42DF-8DBF-79535F70BEFF}" type="pres">
      <dgm:prSet presAssocID="{CA9D0703-BC5E-4BD4-A680-B600098F541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FC39A6-87D7-4E02-8ABF-7AD56B6EDE58}" type="pres">
      <dgm:prSet presAssocID="{9A2350F5-3DFC-4D29-91D3-8C0FFCA23680}" presName="sibTrans" presStyleCnt="0"/>
      <dgm:spPr/>
    </dgm:pt>
    <dgm:pt modelId="{230CE80F-5DB4-4D55-A55A-E2C9B7C31345}" type="pres">
      <dgm:prSet presAssocID="{1A1C5C0C-933E-4AA0-9D36-08A67CB1ED16}" presName="compNode" presStyleCnt="0"/>
      <dgm:spPr/>
    </dgm:pt>
    <dgm:pt modelId="{5C8A2524-F6C5-4767-856C-AB61CB8506AE}" type="pres">
      <dgm:prSet presAssocID="{1A1C5C0C-933E-4AA0-9D36-08A67CB1ED16}" presName="bgRect" presStyleLbl="bgShp" presStyleIdx="2" presStyleCnt="3"/>
      <dgm:spPr/>
    </dgm:pt>
    <dgm:pt modelId="{A562CA74-FF48-4F6E-A2D9-610CB4EA55E7}" type="pres">
      <dgm:prSet presAssocID="{1A1C5C0C-933E-4AA0-9D36-08A67CB1ED1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06B8FC69-301A-4BBA-A3E3-094D2AFEE517}" type="pres">
      <dgm:prSet presAssocID="{1A1C5C0C-933E-4AA0-9D36-08A67CB1ED16}" presName="spaceRect" presStyleCnt="0"/>
      <dgm:spPr/>
    </dgm:pt>
    <dgm:pt modelId="{F66DA931-7FEC-4469-B79D-094D62F609FB}" type="pres">
      <dgm:prSet presAssocID="{1A1C5C0C-933E-4AA0-9D36-08A67CB1ED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8C14C-E52A-4BAC-B1BE-C1F4DE341BE3}" type="presOf" srcId="{1A1C5C0C-933E-4AA0-9D36-08A67CB1ED16}" destId="{F66DA931-7FEC-4469-B79D-094D62F609FB}" srcOrd="0" destOrd="0" presId="urn:microsoft.com/office/officeart/2018/2/layout/IconVerticalSolidList"/>
    <dgm:cxn modelId="{1F467F15-86FC-469C-9F7C-F57458DD19AA}" srcId="{FBA37F67-1517-4424-B7E5-28D4D1E15EA1}" destId="{CA9D0703-BC5E-4BD4-A680-B600098F5419}" srcOrd="1" destOrd="0" parTransId="{5D65D54E-F5E2-4F68-8771-01FAA99E7894}" sibTransId="{9A2350F5-3DFC-4D29-91D3-8C0FFCA23680}"/>
    <dgm:cxn modelId="{6C9C68D0-F71F-4033-BE8E-E6413740D967}" srcId="{FBA37F67-1517-4424-B7E5-28D4D1E15EA1}" destId="{1A1C5C0C-933E-4AA0-9D36-08A67CB1ED16}" srcOrd="2" destOrd="0" parTransId="{B85C1274-23ED-441C-AD37-E375D1F0BFF1}" sibTransId="{7A96DAD6-478A-4E5F-9D4A-BD3BE9BC5C29}"/>
    <dgm:cxn modelId="{16CAB080-5B80-4C99-9D60-2A564EF36043}" srcId="{FBA37F67-1517-4424-B7E5-28D4D1E15EA1}" destId="{F0BA283B-8F27-4256-8D96-E1D928FED9F8}" srcOrd="0" destOrd="0" parTransId="{1CD0677F-8EF6-4316-9BC1-31B9001D6D3C}" sibTransId="{3AF86669-7649-4DEF-875E-CC60E2935CB2}"/>
    <dgm:cxn modelId="{83E0050E-4F4E-4569-A30B-351EDD8AC5E6}" type="presOf" srcId="{F0BA283B-8F27-4256-8D96-E1D928FED9F8}" destId="{0667EEC8-88C1-4BC0-82D5-2F0307D5B056}" srcOrd="0" destOrd="0" presId="urn:microsoft.com/office/officeart/2018/2/layout/IconVerticalSolidList"/>
    <dgm:cxn modelId="{FA873E1B-CD52-4918-A9C8-B918036ECED1}" type="presOf" srcId="{FBA37F67-1517-4424-B7E5-28D4D1E15EA1}" destId="{DC71F3A4-D413-4490-8CED-A36CD80546DE}" srcOrd="0" destOrd="0" presId="urn:microsoft.com/office/officeart/2018/2/layout/IconVerticalSolidList"/>
    <dgm:cxn modelId="{0113DA10-0777-4837-9F0F-B72D5BCF79C8}" type="presOf" srcId="{CA9D0703-BC5E-4BD4-A680-B600098F5419}" destId="{46D27AE2-1530-42DF-8DBF-79535F70BEFF}" srcOrd="0" destOrd="0" presId="urn:microsoft.com/office/officeart/2018/2/layout/IconVerticalSolidList"/>
    <dgm:cxn modelId="{3C60CE7E-F327-4949-B16B-3AFE43253C72}" type="presParOf" srcId="{DC71F3A4-D413-4490-8CED-A36CD80546DE}" destId="{55357290-E12A-464E-906F-6883FCE299D8}" srcOrd="0" destOrd="0" presId="urn:microsoft.com/office/officeart/2018/2/layout/IconVerticalSolidList"/>
    <dgm:cxn modelId="{01B1ABF4-07A8-4B54-AEC8-BB514E7AD386}" type="presParOf" srcId="{55357290-E12A-464E-906F-6883FCE299D8}" destId="{BD3C2520-0811-4BF3-B27D-7649FFFE6AB8}" srcOrd="0" destOrd="0" presId="urn:microsoft.com/office/officeart/2018/2/layout/IconVerticalSolidList"/>
    <dgm:cxn modelId="{B21E90CD-3173-430D-B3BB-6D6E8235DCA3}" type="presParOf" srcId="{55357290-E12A-464E-906F-6883FCE299D8}" destId="{8AB32A0E-1846-49BD-B0FC-15721C9DD6D8}" srcOrd="1" destOrd="0" presId="urn:microsoft.com/office/officeart/2018/2/layout/IconVerticalSolidList"/>
    <dgm:cxn modelId="{E6522F0C-89A5-4717-B7B2-C11428EC218C}" type="presParOf" srcId="{55357290-E12A-464E-906F-6883FCE299D8}" destId="{7547E295-21AA-43C0-BA80-F1EDDE38EF41}" srcOrd="2" destOrd="0" presId="urn:microsoft.com/office/officeart/2018/2/layout/IconVerticalSolidList"/>
    <dgm:cxn modelId="{5973A00B-DB1E-493D-999C-E8C83751AD1C}" type="presParOf" srcId="{55357290-E12A-464E-906F-6883FCE299D8}" destId="{0667EEC8-88C1-4BC0-82D5-2F0307D5B056}" srcOrd="3" destOrd="0" presId="urn:microsoft.com/office/officeart/2018/2/layout/IconVerticalSolidList"/>
    <dgm:cxn modelId="{DF0C7A55-B05A-48AE-969B-4621AE954AD1}" type="presParOf" srcId="{DC71F3A4-D413-4490-8CED-A36CD80546DE}" destId="{F3205428-930E-49CA-9A20-196EE163E0D5}" srcOrd="1" destOrd="0" presId="urn:microsoft.com/office/officeart/2018/2/layout/IconVerticalSolidList"/>
    <dgm:cxn modelId="{A1F30C35-3A54-4557-8CB2-6D62DC86EB85}" type="presParOf" srcId="{DC71F3A4-D413-4490-8CED-A36CD80546DE}" destId="{04B21748-7FF1-4B01-97FA-485F7AEBD515}" srcOrd="2" destOrd="0" presId="urn:microsoft.com/office/officeart/2018/2/layout/IconVerticalSolidList"/>
    <dgm:cxn modelId="{8FE1FF14-9432-4384-9A52-C90CA3B83D12}" type="presParOf" srcId="{04B21748-7FF1-4B01-97FA-485F7AEBD515}" destId="{1E0F8524-FEA7-43E6-8426-55CB82F3AFDF}" srcOrd="0" destOrd="0" presId="urn:microsoft.com/office/officeart/2018/2/layout/IconVerticalSolidList"/>
    <dgm:cxn modelId="{26607A4D-2993-4E85-997D-2328BA5B542B}" type="presParOf" srcId="{04B21748-7FF1-4B01-97FA-485F7AEBD515}" destId="{9569065C-30C3-49AC-A2C1-9911E6B8693B}" srcOrd="1" destOrd="0" presId="urn:microsoft.com/office/officeart/2018/2/layout/IconVerticalSolidList"/>
    <dgm:cxn modelId="{24C1BDC5-332E-4DD3-92D2-569CA7B54CD3}" type="presParOf" srcId="{04B21748-7FF1-4B01-97FA-485F7AEBD515}" destId="{F162EBFB-3F9B-4081-BBAB-AB4AC63858D8}" srcOrd="2" destOrd="0" presId="urn:microsoft.com/office/officeart/2018/2/layout/IconVerticalSolidList"/>
    <dgm:cxn modelId="{415B6A92-0187-4B2F-B5DA-D1266421481B}" type="presParOf" srcId="{04B21748-7FF1-4B01-97FA-485F7AEBD515}" destId="{46D27AE2-1530-42DF-8DBF-79535F70BEFF}" srcOrd="3" destOrd="0" presId="urn:microsoft.com/office/officeart/2018/2/layout/IconVerticalSolidList"/>
    <dgm:cxn modelId="{EDF5055F-1C5E-4CF4-9680-D38A1FE32636}" type="presParOf" srcId="{DC71F3A4-D413-4490-8CED-A36CD80546DE}" destId="{E6FC39A6-87D7-4E02-8ABF-7AD56B6EDE58}" srcOrd="3" destOrd="0" presId="urn:microsoft.com/office/officeart/2018/2/layout/IconVerticalSolidList"/>
    <dgm:cxn modelId="{4E597B1A-89F4-4C76-B486-BED4892DC497}" type="presParOf" srcId="{DC71F3A4-D413-4490-8CED-A36CD80546DE}" destId="{230CE80F-5DB4-4D55-A55A-E2C9B7C31345}" srcOrd="4" destOrd="0" presId="urn:microsoft.com/office/officeart/2018/2/layout/IconVerticalSolidList"/>
    <dgm:cxn modelId="{E9FC2C8C-6869-4CC7-81D5-80223C931E58}" type="presParOf" srcId="{230CE80F-5DB4-4D55-A55A-E2C9B7C31345}" destId="{5C8A2524-F6C5-4767-856C-AB61CB8506AE}" srcOrd="0" destOrd="0" presId="urn:microsoft.com/office/officeart/2018/2/layout/IconVerticalSolidList"/>
    <dgm:cxn modelId="{46539472-2A96-48ED-8809-FE7C4F33C5E4}" type="presParOf" srcId="{230CE80F-5DB4-4D55-A55A-E2C9B7C31345}" destId="{A562CA74-FF48-4F6E-A2D9-610CB4EA55E7}" srcOrd="1" destOrd="0" presId="urn:microsoft.com/office/officeart/2018/2/layout/IconVerticalSolidList"/>
    <dgm:cxn modelId="{AE735FBD-E6A0-4C32-AE21-7A48A12E9C1E}" type="presParOf" srcId="{230CE80F-5DB4-4D55-A55A-E2C9B7C31345}" destId="{06B8FC69-301A-4BBA-A3E3-094D2AFEE517}" srcOrd="2" destOrd="0" presId="urn:microsoft.com/office/officeart/2018/2/layout/IconVerticalSolidList"/>
    <dgm:cxn modelId="{C303C5BA-0683-4FCC-8DB0-59AFD3AABE71}" type="presParOf" srcId="{230CE80F-5DB4-4D55-A55A-E2C9B7C31345}" destId="{F66DA931-7FEC-4469-B79D-094D62F609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F9086D-D53F-477B-B5FE-222F055CF615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F5293D2-8160-4ACE-8C33-347F2D837123}">
      <dgm:prSet/>
      <dgm:spPr/>
      <dgm:t>
        <a:bodyPr/>
        <a:lstStyle/>
        <a:p>
          <a:r>
            <a:rPr lang="en-US"/>
            <a:t>Beware of stigma</a:t>
          </a:r>
        </a:p>
      </dgm:t>
    </dgm:pt>
    <dgm:pt modelId="{1452EEE3-32C3-4FAC-B47B-7ECAF2CD06AD}" type="parTrans" cxnId="{0CED1142-B922-47F5-91ED-E249B5D33E03}">
      <dgm:prSet/>
      <dgm:spPr/>
      <dgm:t>
        <a:bodyPr/>
        <a:lstStyle/>
        <a:p>
          <a:endParaRPr lang="en-US"/>
        </a:p>
      </dgm:t>
    </dgm:pt>
    <dgm:pt modelId="{BF275D68-9883-4B29-9B6A-DCE5DF1F6767}" type="sibTrans" cxnId="{0CED1142-B922-47F5-91ED-E249B5D33E03}">
      <dgm:prSet/>
      <dgm:spPr/>
      <dgm:t>
        <a:bodyPr/>
        <a:lstStyle/>
        <a:p>
          <a:endParaRPr lang="en-US"/>
        </a:p>
      </dgm:t>
    </dgm:pt>
    <dgm:pt modelId="{074C920D-5989-4F93-981D-F4B946DA1512}">
      <dgm:prSet/>
      <dgm:spPr/>
      <dgm:t>
        <a:bodyPr/>
        <a:lstStyle/>
        <a:p>
          <a:r>
            <a:rPr lang="en-US"/>
            <a:t>Advocate tutoring early and often</a:t>
          </a:r>
        </a:p>
      </dgm:t>
    </dgm:pt>
    <dgm:pt modelId="{FD1357A8-C942-4A35-BF9E-420675590859}" type="parTrans" cxnId="{D14120AF-509B-426E-8092-2847D516693C}">
      <dgm:prSet/>
      <dgm:spPr/>
      <dgm:t>
        <a:bodyPr/>
        <a:lstStyle/>
        <a:p>
          <a:endParaRPr lang="en-US"/>
        </a:p>
      </dgm:t>
    </dgm:pt>
    <dgm:pt modelId="{19BB721A-2CAB-43BA-B1D7-E93329C5270E}" type="sibTrans" cxnId="{D14120AF-509B-426E-8092-2847D516693C}">
      <dgm:prSet/>
      <dgm:spPr/>
      <dgm:t>
        <a:bodyPr/>
        <a:lstStyle/>
        <a:p>
          <a:endParaRPr lang="en-US"/>
        </a:p>
      </dgm:t>
    </dgm:pt>
    <dgm:pt modelId="{A04F46A5-F565-40EE-B60A-93921A21D2BC}">
      <dgm:prSet/>
      <dgm:spPr/>
      <dgm:t>
        <a:bodyPr/>
        <a:lstStyle/>
        <a:p>
          <a:r>
            <a:rPr lang="en-US" dirty="0"/>
            <a:t>Make it a </a:t>
          </a:r>
          <a:r>
            <a:rPr lang="en-US" dirty="0" smtClean="0"/>
            <a:t>requirement for all students</a:t>
          </a:r>
          <a:endParaRPr lang="en-US" dirty="0"/>
        </a:p>
      </dgm:t>
    </dgm:pt>
    <dgm:pt modelId="{4C9C987E-B2A6-4ED0-A475-9DE790F95E02}" type="parTrans" cxnId="{65E8145A-0D07-4130-9DF7-D10B4E40976A}">
      <dgm:prSet/>
      <dgm:spPr/>
      <dgm:t>
        <a:bodyPr/>
        <a:lstStyle/>
        <a:p>
          <a:endParaRPr lang="en-US"/>
        </a:p>
      </dgm:t>
    </dgm:pt>
    <dgm:pt modelId="{4C849F7C-A9A8-4E3C-9D75-59296F8B5487}" type="sibTrans" cxnId="{65E8145A-0D07-4130-9DF7-D10B4E40976A}">
      <dgm:prSet/>
      <dgm:spPr/>
      <dgm:t>
        <a:bodyPr/>
        <a:lstStyle/>
        <a:p>
          <a:endParaRPr lang="en-US"/>
        </a:p>
      </dgm:t>
    </dgm:pt>
    <dgm:pt modelId="{E8C7F79B-F319-4405-9CCD-5062E7018EC3}">
      <dgm:prSet/>
      <dgm:spPr/>
      <dgm:t>
        <a:bodyPr/>
        <a:lstStyle/>
        <a:p>
          <a:r>
            <a:rPr lang="en-US"/>
            <a:t>Know what we do and prepare students for it</a:t>
          </a:r>
        </a:p>
      </dgm:t>
    </dgm:pt>
    <dgm:pt modelId="{71BF83BF-52B2-4322-8866-91ADCB24AD9D}" type="parTrans" cxnId="{975520D7-3CE8-4BB8-A1CE-036331082ACB}">
      <dgm:prSet/>
      <dgm:spPr/>
      <dgm:t>
        <a:bodyPr/>
        <a:lstStyle/>
        <a:p>
          <a:endParaRPr lang="en-US"/>
        </a:p>
      </dgm:t>
    </dgm:pt>
    <dgm:pt modelId="{906623BF-89D8-46F8-A658-12EDDFC10ED3}" type="sibTrans" cxnId="{975520D7-3CE8-4BB8-A1CE-036331082ACB}">
      <dgm:prSet/>
      <dgm:spPr/>
      <dgm:t>
        <a:bodyPr/>
        <a:lstStyle/>
        <a:p>
          <a:endParaRPr lang="en-US"/>
        </a:p>
      </dgm:t>
    </dgm:pt>
    <dgm:pt modelId="{EA8C36B0-80D6-457C-9DA1-9EF6331BBABE}">
      <dgm:prSet/>
      <dgm:spPr/>
      <dgm:t>
        <a:bodyPr/>
        <a:lstStyle/>
        <a:p>
          <a:r>
            <a:rPr lang="en-US"/>
            <a:t>Attend an orientation or have an in-classroom orientation if one is offered</a:t>
          </a:r>
        </a:p>
      </dgm:t>
    </dgm:pt>
    <dgm:pt modelId="{92C54B04-7708-42C6-AC30-7C17D1106F01}" type="parTrans" cxnId="{6F1C236B-B964-4F1B-AE4D-226177CFD0C9}">
      <dgm:prSet/>
      <dgm:spPr/>
      <dgm:t>
        <a:bodyPr/>
        <a:lstStyle/>
        <a:p>
          <a:endParaRPr lang="en-US"/>
        </a:p>
      </dgm:t>
    </dgm:pt>
    <dgm:pt modelId="{FE0A6CB1-2EEA-411D-998D-80E89A2A5115}" type="sibTrans" cxnId="{6F1C236B-B964-4F1B-AE4D-226177CFD0C9}">
      <dgm:prSet/>
      <dgm:spPr/>
      <dgm:t>
        <a:bodyPr/>
        <a:lstStyle/>
        <a:p>
          <a:endParaRPr lang="en-US"/>
        </a:p>
      </dgm:t>
    </dgm:pt>
    <dgm:pt modelId="{B3D80392-A722-4A55-A9BB-4D5848276047}">
      <dgm:prSet/>
      <dgm:spPr/>
      <dgm:t>
        <a:bodyPr/>
        <a:lstStyle/>
        <a:p>
          <a:r>
            <a:rPr lang="en-US"/>
            <a:t>Let students know about Gear Up for finals December 5, 6, 10, 11 when all centers run 9-8.</a:t>
          </a:r>
        </a:p>
      </dgm:t>
    </dgm:pt>
    <dgm:pt modelId="{CB2B3A79-BB84-4EF8-89F0-F64743A2161A}" type="parTrans" cxnId="{615F5CD3-891A-4A1D-982C-CC14410C318F}">
      <dgm:prSet/>
      <dgm:spPr/>
      <dgm:t>
        <a:bodyPr/>
        <a:lstStyle/>
        <a:p>
          <a:endParaRPr lang="en-US"/>
        </a:p>
      </dgm:t>
    </dgm:pt>
    <dgm:pt modelId="{6A22FDAF-7104-4F74-9619-70408B8E1969}" type="sibTrans" cxnId="{615F5CD3-891A-4A1D-982C-CC14410C318F}">
      <dgm:prSet/>
      <dgm:spPr/>
      <dgm:t>
        <a:bodyPr/>
        <a:lstStyle/>
        <a:p>
          <a:endParaRPr lang="en-US"/>
        </a:p>
      </dgm:t>
    </dgm:pt>
    <dgm:pt modelId="{9A9326C8-7AF1-4C81-8738-2F4C89D8DF41}">
      <dgm:prSet/>
      <dgm:spPr/>
      <dgm:t>
        <a:bodyPr/>
        <a:lstStyle/>
        <a:p>
          <a:r>
            <a:rPr lang="en-US"/>
            <a:t>Respond to our emails – we serve students best when we communicate</a:t>
          </a:r>
        </a:p>
      </dgm:t>
    </dgm:pt>
    <dgm:pt modelId="{9C1B6BD9-636D-412A-9605-04A8676372BA}" type="parTrans" cxnId="{F6278AD5-112C-4C1D-9BC9-98881054259C}">
      <dgm:prSet/>
      <dgm:spPr/>
      <dgm:t>
        <a:bodyPr/>
        <a:lstStyle/>
        <a:p>
          <a:endParaRPr lang="en-US"/>
        </a:p>
      </dgm:t>
    </dgm:pt>
    <dgm:pt modelId="{F5925583-754D-473E-A582-53176BB56701}" type="sibTrans" cxnId="{F6278AD5-112C-4C1D-9BC9-98881054259C}">
      <dgm:prSet/>
      <dgm:spPr/>
      <dgm:t>
        <a:bodyPr/>
        <a:lstStyle/>
        <a:p>
          <a:endParaRPr lang="en-US"/>
        </a:p>
      </dgm:t>
    </dgm:pt>
    <dgm:pt modelId="{096D0A27-BF8E-45A2-9819-D30FF20C4EF9}">
      <dgm:prSet/>
      <dgm:spPr/>
      <dgm:t>
        <a:bodyPr/>
        <a:lstStyle/>
        <a:p>
          <a:r>
            <a:rPr lang="en-US" dirty="0"/>
            <a:t>PLEASE, PLEASE, PLEASE </a:t>
          </a:r>
          <a:r>
            <a:rPr lang="en-US" dirty="0" smtClean="0"/>
            <a:t>RECOMMEND </a:t>
          </a:r>
          <a:r>
            <a:rPr lang="en-US" dirty="0"/>
            <a:t>TUTORS TO US</a:t>
          </a:r>
        </a:p>
      </dgm:t>
    </dgm:pt>
    <dgm:pt modelId="{31844338-86A5-42D1-B9B6-FC4FBCB4508D}" type="parTrans" cxnId="{19CD3E75-756A-472A-B173-A580CFD0C7EE}">
      <dgm:prSet/>
      <dgm:spPr/>
      <dgm:t>
        <a:bodyPr/>
        <a:lstStyle/>
        <a:p>
          <a:endParaRPr lang="en-US"/>
        </a:p>
      </dgm:t>
    </dgm:pt>
    <dgm:pt modelId="{BA87D1F9-D836-4B21-AF8C-6570989F650A}" type="sibTrans" cxnId="{19CD3E75-756A-472A-B173-A580CFD0C7EE}">
      <dgm:prSet/>
      <dgm:spPr/>
      <dgm:t>
        <a:bodyPr/>
        <a:lstStyle/>
        <a:p>
          <a:endParaRPr lang="en-US"/>
        </a:p>
      </dgm:t>
    </dgm:pt>
    <dgm:pt modelId="{55F64BF6-14C0-477E-91C5-4403816C06DA}">
      <dgm:prSet/>
      <dgm:spPr/>
      <dgm:t>
        <a:bodyPr/>
        <a:lstStyle/>
        <a:p>
          <a:r>
            <a:rPr lang="en-US" dirty="0"/>
            <a:t>Share the Learning Assistance PowerPoint we made for </a:t>
          </a:r>
          <a:r>
            <a:rPr lang="en-US" dirty="0" smtClean="0"/>
            <a:t>students</a:t>
          </a:r>
          <a:endParaRPr lang="en-US" dirty="0"/>
        </a:p>
      </dgm:t>
    </dgm:pt>
    <dgm:pt modelId="{642B3943-6424-472D-BF64-C8007CBC1FAE}" type="parTrans" cxnId="{C35B2399-4886-4AEA-BCDF-69E61EFFC4A6}">
      <dgm:prSet/>
      <dgm:spPr/>
    </dgm:pt>
    <dgm:pt modelId="{B119A64A-F1C4-43FA-966D-0575CE1C1FB3}" type="sibTrans" cxnId="{C35B2399-4886-4AEA-BCDF-69E61EFFC4A6}">
      <dgm:prSet/>
      <dgm:spPr/>
    </dgm:pt>
    <dgm:pt modelId="{9A27CE3E-2810-4EC8-9C24-7314145597EE}" type="pres">
      <dgm:prSet presAssocID="{3DF9086D-D53F-477B-B5FE-222F055CF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56203-E98C-404C-974D-24F573B51382}" type="pres">
      <dgm:prSet presAssocID="{FF5293D2-8160-4ACE-8C33-347F2D83712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D6DC-763E-4CF7-8D2D-F5AA95FB55CC}" type="pres">
      <dgm:prSet presAssocID="{BF275D68-9883-4B29-9B6A-DCE5DF1F6767}" presName="spacer" presStyleCnt="0"/>
      <dgm:spPr/>
    </dgm:pt>
    <dgm:pt modelId="{EC94F499-2FA4-427E-9F16-B079EC679B44}" type="pres">
      <dgm:prSet presAssocID="{074C920D-5989-4F93-981D-F4B946DA151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55780-E635-4060-A3AF-6B6623DEAAAF}" type="pres">
      <dgm:prSet presAssocID="{19BB721A-2CAB-43BA-B1D7-E93329C5270E}" presName="spacer" presStyleCnt="0"/>
      <dgm:spPr/>
    </dgm:pt>
    <dgm:pt modelId="{CAF7E5A5-7255-4268-854F-44C65E7E5B3F}" type="pres">
      <dgm:prSet presAssocID="{A04F46A5-F565-40EE-B60A-93921A21D2B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98ED3-BC0F-49AE-90AD-C27CD70A2335}" type="pres">
      <dgm:prSet presAssocID="{4C849F7C-A9A8-4E3C-9D75-59296F8B5487}" presName="spacer" presStyleCnt="0"/>
      <dgm:spPr/>
    </dgm:pt>
    <dgm:pt modelId="{F777A304-E0BB-47B4-890C-E69C25E8E15D}" type="pres">
      <dgm:prSet presAssocID="{55F64BF6-14C0-477E-91C5-4403816C06D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1279E-B578-4B82-8701-E1B3C96ED108}" type="pres">
      <dgm:prSet presAssocID="{B119A64A-F1C4-43FA-966D-0575CE1C1FB3}" presName="spacer" presStyleCnt="0"/>
      <dgm:spPr/>
    </dgm:pt>
    <dgm:pt modelId="{740C469F-2FB5-447A-B6FB-1DC916F6D4F1}" type="pres">
      <dgm:prSet presAssocID="{E8C7F79B-F319-4405-9CCD-5062E7018EC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8F7F-D0A7-4A11-8B95-7A2D0995ABAD}" type="pres">
      <dgm:prSet presAssocID="{906623BF-89D8-46F8-A658-12EDDFC10ED3}" presName="spacer" presStyleCnt="0"/>
      <dgm:spPr/>
    </dgm:pt>
    <dgm:pt modelId="{7FC01A78-E40D-4B8E-828C-D58A77F722FD}" type="pres">
      <dgm:prSet presAssocID="{EA8C36B0-80D6-457C-9DA1-9EF6331BBAB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C0D1-01FD-416F-9864-1F3A9FEB1991}" type="pres">
      <dgm:prSet presAssocID="{FE0A6CB1-2EEA-411D-998D-80E89A2A5115}" presName="spacer" presStyleCnt="0"/>
      <dgm:spPr/>
    </dgm:pt>
    <dgm:pt modelId="{0484B38C-9225-4058-8528-5695858585D3}" type="pres">
      <dgm:prSet presAssocID="{B3D80392-A722-4A55-A9BB-4D584827604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0324B-F509-4B23-B264-027FEF9502F2}" type="pres">
      <dgm:prSet presAssocID="{6A22FDAF-7104-4F74-9619-70408B8E1969}" presName="spacer" presStyleCnt="0"/>
      <dgm:spPr/>
    </dgm:pt>
    <dgm:pt modelId="{C5CDF896-DACC-4E2C-8500-6F76161FA3FD}" type="pres">
      <dgm:prSet presAssocID="{9A9326C8-7AF1-4C81-8738-2F4C89D8DF4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FFC83-7938-4562-89AD-62319077A00C}" type="pres">
      <dgm:prSet presAssocID="{F5925583-754D-473E-A582-53176BB56701}" presName="spacer" presStyleCnt="0"/>
      <dgm:spPr/>
    </dgm:pt>
    <dgm:pt modelId="{C7427C77-2831-4BE3-954D-B311CADD3DEE}" type="pres">
      <dgm:prSet presAssocID="{096D0A27-BF8E-45A2-9819-D30FF20C4EF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26127-9CB3-4DA7-8984-CB0F85D8AD8D}" type="presOf" srcId="{A04F46A5-F565-40EE-B60A-93921A21D2BC}" destId="{CAF7E5A5-7255-4268-854F-44C65E7E5B3F}" srcOrd="0" destOrd="0" presId="urn:microsoft.com/office/officeart/2005/8/layout/vList2"/>
    <dgm:cxn modelId="{0740999A-C156-4A1B-A3F3-35EAFC05662D}" type="presOf" srcId="{55F64BF6-14C0-477E-91C5-4403816C06DA}" destId="{F777A304-E0BB-47B4-890C-E69C25E8E15D}" srcOrd="0" destOrd="0" presId="urn:microsoft.com/office/officeart/2005/8/layout/vList2"/>
    <dgm:cxn modelId="{C35B2399-4886-4AEA-BCDF-69E61EFFC4A6}" srcId="{3DF9086D-D53F-477B-B5FE-222F055CF615}" destId="{55F64BF6-14C0-477E-91C5-4403816C06DA}" srcOrd="3" destOrd="0" parTransId="{642B3943-6424-472D-BF64-C8007CBC1FAE}" sibTransId="{B119A64A-F1C4-43FA-966D-0575CE1C1FB3}"/>
    <dgm:cxn modelId="{19CD3E75-756A-472A-B173-A580CFD0C7EE}" srcId="{3DF9086D-D53F-477B-B5FE-222F055CF615}" destId="{096D0A27-BF8E-45A2-9819-D30FF20C4EF9}" srcOrd="8" destOrd="0" parTransId="{31844338-86A5-42D1-B9B6-FC4FBCB4508D}" sibTransId="{BA87D1F9-D836-4B21-AF8C-6570989F650A}"/>
    <dgm:cxn modelId="{975520D7-3CE8-4BB8-A1CE-036331082ACB}" srcId="{3DF9086D-D53F-477B-B5FE-222F055CF615}" destId="{E8C7F79B-F319-4405-9CCD-5062E7018EC3}" srcOrd="4" destOrd="0" parTransId="{71BF83BF-52B2-4322-8866-91ADCB24AD9D}" sibTransId="{906623BF-89D8-46F8-A658-12EDDFC10ED3}"/>
    <dgm:cxn modelId="{EB7BEEA1-A227-41C0-B399-0D4FCCC59223}" type="presOf" srcId="{9A9326C8-7AF1-4C81-8738-2F4C89D8DF41}" destId="{C5CDF896-DACC-4E2C-8500-6F76161FA3FD}" srcOrd="0" destOrd="0" presId="urn:microsoft.com/office/officeart/2005/8/layout/vList2"/>
    <dgm:cxn modelId="{F6278AD5-112C-4C1D-9BC9-98881054259C}" srcId="{3DF9086D-D53F-477B-B5FE-222F055CF615}" destId="{9A9326C8-7AF1-4C81-8738-2F4C89D8DF41}" srcOrd="7" destOrd="0" parTransId="{9C1B6BD9-636D-412A-9605-04A8676372BA}" sibTransId="{F5925583-754D-473E-A582-53176BB56701}"/>
    <dgm:cxn modelId="{615F5CD3-891A-4A1D-982C-CC14410C318F}" srcId="{3DF9086D-D53F-477B-B5FE-222F055CF615}" destId="{B3D80392-A722-4A55-A9BB-4D5848276047}" srcOrd="6" destOrd="0" parTransId="{CB2B3A79-BB84-4EF8-89F0-F64743A2161A}" sibTransId="{6A22FDAF-7104-4F74-9619-70408B8E1969}"/>
    <dgm:cxn modelId="{D8B584D7-EDAC-4ED5-8D92-ECDEE1E90448}" type="presOf" srcId="{EA8C36B0-80D6-457C-9DA1-9EF6331BBABE}" destId="{7FC01A78-E40D-4B8E-828C-D58A77F722FD}" srcOrd="0" destOrd="0" presId="urn:microsoft.com/office/officeart/2005/8/layout/vList2"/>
    <dgm:cxn modelId="{0CED1142-B922-47F5-91ED-E249B5D33E03}" srcId="{3DF9086D-D53F-477B-B5FE-222F055CF615}" destId="{FF5293D2-8160-4ACE-8C33-347F2D837123}" srcOrd="0" destOrd="0" parTransId="{1452EEE3-32C3-4FAC-B47B-7ECAF2CD06AD}" sibTransId="{BF275D68-9883-4B29-9B6A-DCE5DF1F6767}"/>
    <dgm:cxn modelId="{AA67EDF7-FEA3-4F36-A840-BF50747E7293}" type="presOf" srcId="{3DF9086D-D53F-477B-B5FE-222F055CF615}" destId="{9A27CE3E-2810-4EC8-9C24-7314145597EE}" srcOrd="0" destOrd="0" presId="urn:microsoft.com/office/officeart/2005/8/layout/vList2"/>
    <dgm:cxn modelId="{9062C4C1-BD1B-49BD-B36A-8DE26AEE9E82}" type="presOf" srcId="{074C920D-5989-4F93-981D-F4B946DA1512}" destId="{EC94F499-2FA4-427E-9F16-B079EC679B44}" srcOrd="0" destOrd="0" presId="urn:microsoft.com/office/officeart/2005/8/layout/vList2"/>
    <dgm:cxn modelId="{15758D0E-3133-43CC-AB55-3622290CCAF5}" type="presOf" srcId="{B3D80392-A722-4A55-A9BB-4D5848276047}" destId="{0484B38C-9225-4058-8528-5695858585D3}" srcOrd="0" destOrd="0" presId="urn:microsoft.com/office/officeart/2005/8/layout/vList2"/>
    <dgm:cxn modelId="{D14120AF-509B-426E-8092-2847D516693C}" srcId="{3DF9086D-D53F-477B-B5FE-222F055CF615}" destId="{074C920D-5989-4F93-981D-F4B946DA1512}" srcOrd="1" destOrd="0" parTransId="{FD1357A8-C942-4A35-BF9E-420675590859}" sibTransId="{19BB721A-2CAB-43BA-B1D7-E93329C5270E}"/>
    <dgm:cxn modelId="{6F1C236B-B964-4F1B-AE4D-226177CFD0C9}" srcId="{3DF9086D-D53F-477B-B5FE-222F055CF615}" destId="{EA8C36B0-80D6-457C-9DA1-9EF6331BBABE}" srcOrd="5" destOrd="0" parTransId="{92C54B04-7708-42C6-AC30-7C17D1106F01}" sibTransId="{FE0A6CB1-2EEA-411D-998D-80E89A2A5115}"/>
    <dgm:cxn modelId="{62B0D876-FDED-4DE3-B967-44B2810EDC6D}" type="presOf" srcId="{FF5293D2-8160-4ACE-8C33-347F2D837123}" destId="{FE256203-E98C-404C-974D-24F573B51382}" srcOrd="0" destOrd="0" presId="urn:microsoft.com/office/officeart/2005/8/layout/vList2"/>
    <dgm:cxn modelId="{1F18DECA-5A96-4A9B-B1C0-A0CBEB3F1C2B}" type="presOf" srcId="{096D0A27-BF8E-45A2-9819-D30FF20C4EF9}" destId="{C7427C77-2831-4BE3-954D-B311CADD3DEE}" srcOrd="0" destOrd="0" presId="urn:microsoft.com/office/officeart/2005/8/layout/vList2"/>
    <dgm:cxn modelId="{F6E04A0B-66BB-40E2-90BE-B975AFA80A3A}" type="presOf" srcId="{E8C7F79B-F319-4405-9CCD-5062E7018EC3}" destId="{740C469F-2FB5-447A-B6FB-1DC916F6D4F1}" srcOrd="0" destOrd="0" presId="urn:microsoft.com/office/officeart/2005/8/layout/vList2"/>
    <dgm:cxn modelId="{65E8145A-0D07-4130-9DF7-D10B4E40976A}" srcId="{3DF9086D-D53F-477B-B5FE-222F055CF615}" destId="{A04F46A5-F565-40EE-B60A-93921A21D2BC}" srcOrd="2" destOrd="0" parTransId="{4C9C987E-B2A6-4ED0-A475-9DE790F95E02}" sibTransId="{4C849F7C-A9A8-4E3C-9D75-59296F8B5487}"/>
    <dgm:cxn modelId="{893C86C6-71B8-4200-818E-3030B5567E07}" type="presParOf" srcId="{9A27CE3E-2810-4EC8-9C24-7314145597EE}" destId="{FE256203-E98C-404C-974D-24F573B51382}" srcOrd="0" destOrd="0" presId="urn:microsoft.com/office/officeart/2005/8/layout/vList2"/>
    <dgm:cxn modelId="{5A67F7F2-3586-40F1-96AF-457A5E7DC0E0}" type="presParOf" srcId="{9A27CE3E-2810-4EC8-9C24-7314145597EE}" destId="{7BD0D6DC-763E-4CF7-8D2D-F5AA95FB55CC}" srcOrd="1" destOrd="0" presId="urn:microsoft.com/office/officeart/2005/8/layout/vList2"/>
    <dgm:cxn modelId="{9EF93ED4-E1AC-4340-96F4-896D4D0D2602}" type="presParOf" srcId="{9A27CE3E-2810-4EC8-9C24-7314145597EE}" destId="{EC94F499-2FA4-427E-9F16-B079EC679B44}" srcOrd="2" destOrd="0" presId="urn:microsoft.com/office/officeart/2005/8/layout/vList2"/>
    <dgm:cxn modelId="{81B6B9A8-9198-40EE-AD34-AD55789CE4CC}" type="presParOf" srcId="{9A27CE3E-2810-4EC8-9C24-7314145597EE}" destId="{9F955780-E635-4060-A3AF-6B6623DEAAAF}" srcOrd="3" destOrd="0" presId="urn:microsoft.com/office/officeart/2005/8/layout/vList2"/>
    <dgm:cxn modelId="{2787687E-6D61-4D3A-BA33-1DCACD3B7DF4}" type="presParOf" srcId="{9A27CE3E-2810-4EC8-9C24-7314145597EE}" destId="{CAF7E5A5-7255-4268-854F-44C65E7E5B3F}" srcOrd="4" destOrd="0" presId="urn:microsoft.com/office/officeart/2005/8/layout/vList2"/>
    <dgm:cxn modelId="{78A3CDC4-20C0-4223-80B6-FD2CD1836247}" type="presParOf" srcId="{9A27CE3E-2810-4EC8-9C24-7314145597EE}" destId="{E0398ED3-BC0F-49AE-90AD-C27CD70A2335}" srcOrd="5" destOrd="0" presId="urn:microsoft.com/office/officeart/2005/8/layout/vList2"/>
    <dgm:cxn modelId="{C7225C3B-91A4-4E5E-AD53-0BB57E5C6253}" type="presParOf" srcId="{9A27CE3E-2810-4EC8-9C24-7314145597EE}" destId="{F777A304-E0BB-47B4-890C-E69C25E8E15D}" srcOrd="6" destOrd="0" presId="urn:microsoft.com/office/officeart/2005/8/layout/vList2"/>
    <dgm:cxn modelId="{77627CB7-B984-427D-9BD1-F1C10580266C}" type="presParOf" srcId="{9A27CE3E-2810-4EC8-9C24-7314145597EE}" destId="{CC71279E-B578-4B82-8701-E1B3C96ED108}" srcOrd="7" destOrd="0" presId="urn:microsoft.com/office/officeart/2005/8/layout/vList2"/>
    <dgm:cxn modelId="{CAD83B6F-E103-42C9-93CB-19D286A1F8D7}" type="presParOf" srcId="{9A27CE3E-2810-4EC8-9C24-7314145597EE}" destId="{740C469F-2FB5-447A-B6FB-1DC916F6D4F1}" srcOrd="8" destOrd="0" presId="urn:microsoft.com/office/officeart/2005/8/layout/vList2"/>
    <dgm:cxn modelId="{CF11FCDA-77FF-44AF-8013-15D265042677}" type="presParOf" srcId="{9A27CE3E-2810-4EC8-9C24-7314145597EE}" destId="{0D3C8F7F-D0A7-4A11-8B95-7A2D0995ABAD}" srcOrd="9" destOrd="0" presId="urn:microsoft.com/office/officeart/2005/8/layout/vList2"/>
    <dgm:cxn modelId="{1B87E2CE-29DE-47F7-BE65-A0C18027AA22}" type="presParOf" srcId="{9A27CE3E-2810-4EC8-9C24-7314145597EE}" destId="{7FC01A78-E40D-4B8E-828C-D58A77F722FD}" srcOrd="10" destOrd="0" presId="urn:microsoft.com/office/officeart/2005/8/layout/vList2"/>
    <dgm:cxn modelId="{49C6424A-21D1-4C56-9F4B-DC85B0992A59}" type="presParOf" srcId="{9A27CE3E-2810-4EC8-9C24-7314145597EE}" destId="{FCAEC0D1-01FD-416F-9864-1F3A9FEB1991}" srcOrd="11" destOrd="0" presId="urn:microsoft.com/office/officeart/2005/8/layout/vList2"/>
    <dgm:cxn modelId="{0407683B-183D-431C-BC77-9C50DC8BA08A}" type="presParOf" srcId="{9A27CE3E-2810-4EC8-9C24-7314145597EE}" destId="{0484B38C-9225-4058-8528-5695858585D3}" srcOrd="12" destOrd="0" presId="urn:microsoft.com/office/officeart/2005/8/layout/vList2"/>
    <dgm:cxn modelId="{2EC95F11-1F46-4190-B61F-1463F3F31E0C}" type="presParOf" srcId="{9A27CE3E-2810-4EC8-9C24-7314145597EE}" destId="{8F20324B-F509-4B23-B264-027FEF9502F2}" srcOrd="13" destOrd="0" presId="urn:microsoft.com/office/officeart/2005/8/layout/vList2"/>
    <dgm:cxn modelId="{02921B01-2262-47B9-B924-563FDEF2EF3C}" type="presParOf" srcId="{9A27CE3E-2810-4EC8-9C24-7314145597EE}" destId="{C5CDF896-DACC-4E2C-8500-6F76161FA3FD}" srcOrd="14" destOrd="0" presId="urn:microsoft.com/office/officeart/2005/8/layout/vList2"/>
    <dgm:cxn modelId="{69FBEDBE-E9F9-4748-970C-7775A52ECC00}" type="presParOf" srcId="{9A27CE3E-2810-4EC8-9C24-7314145597EE}" destId="{697FFC83-7938-4562-89AD-62319077A00C}" srcOrd="15" destOrd="0" presId="urn:microsoft.com/office/officeart/2005/8/layout/vList2"/>
    <dgm:cxn modelId="{60829400-E559-4E08-BFA1-BF48A0BBAF23}" type="presParOf" srcId="{9A27CE3E-2810-4EC8-9C24-7314145597EE}" destId="{C7427C77-2831-4BE3-954D-B311CADD3DE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199D0D-E7F3-4F25-97DA-F735408FF77A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D262B8-EBF3-4664-A241-D74AD8E0577C}">
      <dgm:prSet/>
      <dgm:spPr/>
      <dgm:t>
        <a:bodyPr/>
        <a:lstStyle/>
        <a:p>
          <a:r>
            <a:rPr lang="en-US"/>
            <a:t>We are Cucyamca/Tutoring/Learning Assistance </a:t>
          </a:r>
        </a:p>
      </dgm:t>
    </dgm:pt>
    <dgm:pt modelId="{E3A7B415-AA9D-451E-81B8-0FA56FFCD958}" type="parTrans" cxnId="{06AA946E-17B0-4F40-9850-5A3369D5736E}">
      <dgm:prSet/>
      <dgm:spPr/>
      <dgm:t>
        <a:bodyPr/>
        <a:lstStyle/>
        <a:p>
          <a:endParaRPr lang="en-US"/>
        </a:p>
      </dgm:t>
    </dgm:pt>
    <dgm:pt modelId="{0BE6AF5A-2C0C-4C82-8CE2-3980FB32FE2B}" type="sibTrans" cxnId="{06AA946E-17B0-4F40-9850-5A3369D5736E}">
      <dgm:prSet/>
      <dgm:spPr/>
      <dgm:t>
        <a:bodyPr/>
        <a:lstStyle/>
        <a:p>
          <a:endParaRPr lang="en-US"/>
        </a:p>
      </dgm:t>
    </dgm:pt>
    <dgm:pt modelId="{08FC1F8A-21F8-473C-99D3-BA6706C2DB19}">
      <dgm:prSet/>
      <dgm:spPr/>
      <dgm:t>
        <a:bodyPr/>
        <a:lstStyle/>
        <a:p>
          <a:r>
            <a:rPr lang="en-US" dirty="0"/>
            <a:t>This power point will introduce you to our staff, our three centers, our services, our website, and it will help you make an appointment, prepare </a:t>
          </a:r>
          <a:r>
            <a:rPr lang="en-US" dirty="0" smtClean="0"/>
            <a:t>for a  </a:t>
          </a:r>
          <a:r>
            <a:rPr lang="en-US" dirty="0"/>
            <a:t>session, and make the most of your session.</a:t>
          </a:r>
        </a:p>
      </dgm:t>
    </dgm:pt>
    <dgm:pt modelId="{CA68B8F8-242C-41F2-9B2A-5442469F5524}" type="parTrans" cxnId="{D10265E7-9B52-4018-87FB-B4ABD6FC0273}">
      <dgm:prSet/>
      <dgm:spPr/>
      <dgm:t>
        <a:bodyPr/>
        <a:lstStyle/>
        <a:p>
          <a:endParaRPr lang="en-US"/>
        </a:p>
      </dgm:t>
    </dgm:pt>
    <dgm:pt modelId="{F8D05411-8C50-4A69-B81A-5CF0A57560E9}" type="sibTrans" cxnId="{D10265E7-9B52-4018-87FB-B4ABD6FC0273}">
      <dgm:prSet/>
      <dgm:spPr/>
      <dgm:t>
        <a:bodyPr/>
        <a:lstStyle/>
        <a:p>
          <a:endParaRPr lang="en-US"/>
        </a:p>
      </dgm:t>
    </dgm:pt>
    <dgm:pt modelId="{AF129C1F-91E8-4473-B41B-024347FDF622}" type="pres">
      <dgm:prSet presAssocID="{34199D0D-E7F3-4F25-97DA-F735408FF7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76929E-97EB-49A7-B40E-45A0D24CCAE8}" type="pres">
      <dgm:prSet presAssocID="{39D262B8-EBF3-4664-A241-D74AD8E0577C}" presName="hierRoot1" presStyleCnt="0">
        <dgm:presLayoutVars>
          <dgm:hierBranch val="init"/>
        </dgm:presLayoutVars>
      </dgm:prSet>
      <dgm:spPr/>
    </dgm:pt>
    <dgm:pt modelId="{B947267F-F608-4245-998B-E3AA2B73CD33}" type="pres">
      <dgm:prSet presAssocID="{39D262B8-EBF3-4664-A241-D74AD8E0577C}" presName="rootComposite1" presStyleCnt="0"/>
      <dgm:spPr/>
    </dgm:pt>
    <dgm:pt modelId="{EE28C6E8-FF87-4263-BD5F-716A92FE6906}" type="pres">
      <dgm:prSet presAssocID="{39D262B8-EBF3-4664-A241-D74AD8E0577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72317-6EEB-4F0E-91E8-796D384F8ECF}" type="pres">
      <dgm:prSet presAssocID="{39D262B8-EBF3-4664-A241-D74AD8E057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AED649-040C-44D1-9347-6DE40249BC78}" type="pres">
      <dgm:prSet presAssocID="{39D262B8-EBF3-4664-A241-D74AD8E0577C}" presName="hierChild2" presStyleCnt="0"/>
      <dgm:spPr/>
    </dgm:pt>
    <dgm:pt modelId="{0E187E21-6438-4ED1-BB8B-7DFA170897D7}" type="pres">
      <dgm:prSet presAssocID="{39D262B8-EBF3-4664-A241-D74AD8E0577C}" presName="hierChild3" presStyleCnt="0"/>
      <dgm:spPr/>
    </dgm:pt>
    <dgm:pt modelId="{5DB38A39-0C12-49B9-B358-CFF06D282667}" type="pres">
      <dgm:prSet presAssocID="{08FC1F8A-21F8-473C-99D3-BA6706C2DB19}" presName="hierRoot1" presStyleCnt="0">
        <dgm:presLayoutVars>
          <dgm:hierBranch val="init"/>
        </dgm:presLayoutVars>
      </dgm:prSet>
      <dgm:spPr/>
    </dgm:pt>
    <dgm:pt modelId="{FD2CA2FE-2BF9-433F-AB87-05AB85B8A566}" type="pres">
      <dgm:prSet presAssocID="{08FC1F8A-21F8-473C-99D3-BA6706C2DB19}" presName="rootComposite1" presStyleCnt="0"/>
      <dgm:spPr/>
    </dgm:pt>
    <dgm:pt modelId="{2DB10EBE-93CC-4866-BB21-C931725C6BF1}" type="pres">
      <dgm:prSet presAssocID="{08FC1F8A-21F8-473C-99D3-BA6706C2DB19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F1BF9-7A29-49F3-B3E8-5192BC33A9EE}" type="pres">
      <dgm:prSet presAssocID="{08FC1F8A-21F8-473C-99D3-BA6706C2DB1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12A2A47-7190-424C-84C1-6449E6359E12}" type="pres">
      <dgm:prSet presAssocID="{08FC1F8A-21F8-473C-99D3-BA6706C2DB19}" presName="hierChild2" presStyleCnt="0"/>
      <dgm:spPr/>
    </dgm:pt>
    <dgm:pt modelId="{F2DF0781-CF2B-49AD-8555-F124977C7E42}" type="pres">
      <dgm:prSet presAssocID="{08FC1F8A-21F8-473C-99D3-BA6706C2DB19}" presName="hierChild3" presStyleCnt="0"/>
      <dgm:spPr/>
    </dgm:pt>
  </dgm:ptLst>
  <dgm:cxnLst>
    <dgm:cxn modelId="{E7B7FBD3-AE08-455D-8981-A52C284EB24D}" type="presOf" srcId="{34199D0D-E7F3-4F25-97DA-F735408FF77A}" destId="{AF129C1F-91E8-4473-B41B-024347FDF622}" srcOrd="0" destOrd="0" presId="urn:microsoft.com/office/officeart/2009/3/layout/HorizontalOrganizationChart"/>
    <dgm:cxn modelId="{58C14C0B-DE5A-4A60-83F6-F430C137C403}" type="presOf" srcId="{08FC1F8A-21F8-473C-99D3-BA6706C2DB19}" destId="{2DB10EBE-93CC-4866-BB21-C931725C6BF1}" srcOrd="0" destOrd="0" presId="urn:microsoft.com/office/officeart/2009/3/layout/HorizontalOrganizationChart"/>
    <dgm:cxn modelId="{06AA946E-17B0-4F40-9850-5A3369D5736E}" srcId="{34199D0D-E7F3-4F25-97DA-F735408FF77A}" destId="{39D262B8-EBF3-4664-A241-D74AD8E0577C}" srcOrd="0" destOrd="0" parTransId="{E3A7B415-AA9D-451E-81B8-0FA56FFCD958}" sibTransId="{0BE6AF5A-2C0C-4C82-8CE2-3980FB32FE2B}"/>
    <dgm:cxn modelId="{E3DD7851-8F65-4B35-8866-69599ACB8262}" type="presOf" srcId="{39D262B8-EBF3-4664-A241-D74AD8E0577C}" destId="{EE28C6E8-FF87-4263-BD5F-716A92FE6906}" srcOrd="0" destOrd="0" presId="urn:microsoft.com/office/officeart/2009/3/layout/HorizontalOrganizationChart"/>
    <dgm:cxn modelId="{117F7BA3-E144-4CA0-9342-3AB7E44F0225}" type="presOf" srcId="{39D262B8-EBF3-4664-A241-D74AD8E0577C}" destId="{BE572317-6EEB-4F0E-91E8-796D384F8ECF}" srcOrd="1" destOrd="0" presId="urn:microsoft.com/office/officeart/2009/3/layout/HorizontalOrganizationChart"/>
    <dgm:cxn modelId="{39D75058-E187-4850-AF2E-175312175608}" type="presOf" srcId="{08FC1F8A-21F8-473C-99D3-BA6706C2DB19}" destId="{DC5F1BF9-7A29-49F3-B3E8-5192BC33A9EE}" srcOrd="1" destOrd="0" presId="urn:microsoft.com/office/officeart/2009/3/layout/HorizontalOrganizationChart"/>
    <dgm:cxn modelId="{D10265E7-9B52-4018-87FB-B4ABD6FC0273}" srcId="{34199D0D-E7F3-4F25-97DA-F735408FF77A}" destId="{08FC1F8A-21F8-473C-99D3-BA6706C2DB19}" srcOrd="1" destOrd="0" parTransId="{CA68B8F8-242C-41F2-9B2A-5442469F5524}" sibTransId="{F8D05411-8C50-4A69-B81A-5CF0A57560E9}"/>
    <dgm:cxn modelId="{B8D37429-BC58-427F-B95D-B7E44FF1340C}" type="presParOf" srcId="{AF129C1F-91E8-4473-B41B-024347FDF622}" destId="{2776929E-97EB-49A7-B40E-45A0D24CCAE8}" srcOrd="0" destOrd="0" presId="urn:microsoft.com/office/officeart/2009/3/layout/HorizontalOrganizationChart"/>
    <dgm:cxn modelId="{3E59B4D9-DCC8-4781-87F4-3F3ABE4254C8}" type="presParOf" srcId="{2776929E-97EB-49A7-B40E-45A0D24CCAE8}" destId="{B947267F-F608-4245-998B-E3AA2B73CD33}" srcOrd="0" destOrd="0" presId="urn:microsoft.com/office/officeart/2009/3/layout/HorizontalOrganizationChart"/>
    <dgm:cxn modelId="{11AC61B3-2AF1-4951-998F-AA26E62EB548}" type="presParOf" srcId="{B947267F-F608-4245-998B-E3AA2B73CD33}" destId="{EE28C6E8-FF87-4263-BD5F-716A92FE6906}" srcOrd="0" destOrd="0" presId="urn:microsoft.com/office/officeart/2009/3/layout/HorizontalOrganizationChart"/>
    <dgm:cxn modelId="{590421B4-E0AF-447F-9AA2-DE6207BA86F8}" type="presParOf" srcId="{B947267F-F608-4245-998B-E3AA2B73CD33}" destId="{BE572317-6EEB-4F0E-91E8-796D384F8ECF}" srcOrd="1" destOrd="0" presId="urn:microsoft.com/office/officeart/2009/3/layout/HorizontalOrganizationChart"/>
    <dgm:cxn modelId="{AFCE2EB3-61ED-47F5-BD5C-CC17DD5B1D4A}" type="presParOf" srcId="{2776929E-97EB-49A7-B40E-45A0D24CCAE8}" destId="{11AED649-040C-44D1-9347-6DE40249BC78}" srcOrd="1" destOrd="0" presId="urn:microsoft.com/office/officeart/2009/3/layout/HorizontalOrganizationChart"/>
    <dgm:cxn modelId="{7DA7332B-86E7-45F3-84BF-23BE1D01F27E}" type="presParOf" srcId="{2776929E-97EB-49A7-B40E-45A0D24CCAE8}" destId="{0E187E21-6438-4ED1-BB8B-7DFA170897D7}" srcOrd="2" destOrd="0" presId="urn:microsoft.com/office/officeart/2009/3/layout/HorizontalOrganizationChart"/>
    <dgm:cxn modelId="{CAE36553-3D7C-42D8-9B08-4E7CC376170C}" type="presParOf" srcId="{AF129C1F-91E8-4473-B41B-024347FDF622}" destId="{5DB38A39-0C12-49B9-B358-CFF06D282667}" srcOrd="1" destOrd="0" presId="urn:microsoft.com/office/officeart/2009/3/layout/HorizontalOrganizationChart"/>
    <dgm:cxn modelId="{46BE44C9-666B-41C9-A0B5-BA1E131343A5}" type="presParOf" srcId="{5DB38A39-0C12-49B9-B358-CFF06D282667}" destId="{FD2CA2FE-2BF9-433F-AB87-05AB85B8A566}" srcOrd="0" destOrd="0" presId="urn:microsoft.com/office/officeart/2009/3/layout/HorizontalOrganizationChart"/>
    <dgm:cxn modelId="{B2326244-43A3-432A-ABA2-682CEE25C619}" type="presParOf" srcId="{FD2CA2FE-2BF9-433F-AB87-05AB85B8A566}" destId="{2DB10EBE-93CC-4866-BB21-C931725C6BF1}" srcOrd="0" destOrd="0" presId="urn:microsoft.com/office/officeart/2009/3/layout/HorizontalOrganizationChart"/>
    <dgm:cxn modelId="{66272363-1819-4C88-A8F6-6FF0151E8715}" type="presParOf" srcId="{FD2CA2FE-2BF9-433F-AB87-05AB85B8A566}" destId="{DC5F1BF9-7A29-49F3-B3E8-5192BC33A9EE}" srcOrd="1" destOrd="0" presId="urn:microsoft.com/office/officeart/2009/3/layout/HorizontalOrganizationChart"/>
    <dgm:cxn modelId="{9C4F5FE4-F244-4871-BB30-759345C3FB26}" type="presParOf" srcId="{5DB38A39-0C12-49B9-B358-CFF06D282667}" destId="{D12A2A47-7190-424C-84C1-6449E6359E12}" srcOrd="1" destOrd="0" presId="urn:microsoft.com/office/officeart/2009/3/layout/HorizontalOrganizationChart"/>
    <dgm:cxn modelId="{AA88C930-AC52-4A6A-866B-A062E231DB22}" type="presParOf" srcId="{5DB38A39-0C12-49B9-B358-CFF06D282667}" destId="{F2DF0781-CF2B-49AD-8555-F124977C7E4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3F67D8-4A56-4386-BEF8-CA2D476547E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4E8ACB-A893-497E-B72C-0461B7ACA48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Trained Peer Tutors/Learning Assistants (Blue vests): </a:t>
          </a:r>
          <a:r>
            <a:rPr lang="en-US" b="0" dirty="0"/>
            <a:t>Current and Former Cuyamaca students, just like you. (Think about becoming a tutor, yourself) </a:t>
          </a:r>
        </a:p>
      </dgm:t>
    </dgm:pt>
    <dgm:pt modelId="{F176CD10-7317-40C1-8BB3-A5E6FA107E94}" type="parTrans" cxnId="{D19D8026-74F4-41E3-A3AC-43FBF3197BC2}">
      <dgm:prSet/>
      <dgm:spPr/>
      <dgm:t>
        <a:bodyPr/>
        <a:lstStyle/>
        <a:p>
          <a:endParaRPr lang="en-US"/>
        </a:p>
      </dgm:t>
    </dgm:pt>
    <dgm:pt modelId="{D64B9BE0-ED51-44AE-B92B-26CA4930B391}" type="sibTrans" cxnId="{D19D8026-74F4-41E3-A3AC-43FBF3197BC2}">
      <dgm:prSet/>
      <dgm:spPr/>
      <dgm:t>
        <a:bodyPr/>
        <a:lstStyle/>
        <a:p>
          <a:endParaRPr lang="en-US"/>
        </a:p>
      </dgm:t>
    </dgm:pt>
    <dgm:pt modelId="{7B508B1C-4975-4566-B65A-2DC19B5456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Front Desk Staff (some have red vests):</a:t>
          </a:r>
          <a:r>
            <a:rPr lang="en-US" dirty="0"/>
            <a:t> Work-study or </a:t>
          </a:r>
          <a:r>
            <a:rPr lang="en-US" dirty="0" err="1"/>
            <a:t>CalWORKS</a:t>
          </a:r>
          <a:r>
            <a:rPr lang="en-US" dirty="0"/>
            <a:t> financial aid.  Learning job skills.</a:t>
          </a:r>
        </a:p>
      </dgm:t>
    </dgm:pt>
    <dgm:pt modelId="{51C26224-0A00-4FE6-B19B-A731B700BA37}" type="parTrans" cxnId="{680D0CA6-F776-4E50-BAF9-35ABBAFA88E7}">
      <dgm:prSet/>
      <dgm:spPr/>
      <dgm:t>
        <a:bodyPr/>
        <a:lstStyle/>
        <a:p>
          <a:endParaRPr lang="en-US"/>
        </a:p>
      </dgm:t>
    </dgm:pt>
    <dgm:pt modelId="{A1B12BA4-0D8B-4D3B-9C19-718C71C1E408}" type="sibTrans" cxnId="{680D0CA6-F776-4E50-BAF9-35ABBAFA88E7}">
      <dgm:prSet/>
      <dgm:spPr/>
      <dgm:t>
        <a:bodyPr/>
        <a:lstStyle/>
        <a:p>
          <a:endParaRPr lang="en-US"/>
        </a:p>
      </dgm:t>
    </dgm:pt>
    <dgm:pt modelId="{24595F1C-78A8-41AF-9296-6FEBDF089F39}" type="pres">
      <dgm:prSet presAssocID="{CF3F67D8-4A56-4386-BEF8-CA2D47654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9B5E1-C529-4B45-A0A0-3C42203ED122}" type="pres">
      <dgm:prSet presAssocID="{EB4E8ACB-A893-497E-B72C-0461B7ACA4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87A98-BA63-4B19-BD30-5672608D167B}" type="pres">
      <dgm:prSet presAssocID="{D64B9BE0-ED51-44AE-B92B-26CA4930B391}" presName="spacer" presStyleCnt="0"/>
      <dgm:spPr/>
    </dgm:pt>
    <dgm:pt modelId="{A5A70104-D468-44CE-AA2E-7646A9220EDB}" type="pres">
      <dgm:prSet presAssocID="{7B508B1C-4975-4566-B65A-2DC19B5456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D0CA6-F776-4E50-BAF9-35ABBAFA88E7}" srcId="{CF3F67D8-4A56-4386-BEF8-CA2D476547E3}" destId="{7B508B1C-4975-4566-B65A-2DC19B545631}" srcOrd="1" destOrd="0" parTransId="{51C26224-0A00-4FE6-B19B-A731B700BA37}" sibTransId="{A1B12BA4-0D8B-4D3B-9C19-718C71C1E408}"/>
    <dgm:cxn modelId="{D19D8026-74F4-41E3-A3AC-43FBF3197BC2}" srcId="{CF3F67D8-4A56-4386-BEF8-CA2D476547E3}" destId="{EB4E8ACB-A893-497E-B72C-0461B7ACA48C}" srcOrd="0" destOrd="0" parTransId="{F176CD10-7317-40C1-8BB3-A5E6FA107E94}" sibTransId="{D64B9BE0-ED51-44AE-B92B-26CA4930B391}"/>
    <dgm:cxn modelId="{D180FA62-F5DB-46C5-A873-056D95A575EE}" type="presOf" srcId="{EB4E8ACB-A893-497E-B72C-0461B7ACA48C}" destId="{4379B5E1-C529-4B45-A0A0-3C42203ED122}" srcOrd="0" destOrd="0" presId="urn:microsoft.com/office/officeart/2005/8/layout/vList2"/>
    <dgm:cxn modelId="{5E0B6503-06D9-46C6-9801-7FD4AC831436}" type="presOf" srcId="{7B508B1C-4975-4566-B65A-2DC19B545631}" destId="{A5A70104-D468-44CE-AA2E-7646A9220EDB}" srcOrd="0" destOrd="0" presId="urn:microsoft.com/office/officeart/2005/8/layout/vList2"/>
    <dgm:cxn modelId="{65AABC03-62A4-4D96-84D6-409D28D3E08A}" type="presOf" srcId="{CF3F67D8-4A56-4386-BEF8-CA2D476547E3}" destId="{24595F1C-78A8-41AF-9296-6FEBDF089F39}" srcOrd="0" destOrd="0" presId="urn:microsoft.com/office/officeart/2005/8/layout/vList2"/>
    <dgm:cxn modelId="{E21A8706-C959-4C04-A819-7813E3D6181E}" type="presParOf" srcId="{24595F1C-78A8-41AF-9296-6FEBDF089F39}" destId="{4379B5E1-C529-4B45-A0A0-3C42203ED122}" srcOrd="0" destOrd="0" presId="urn:microsoft.com/office/officeart/2005/8/layout/vList2"/>
    <dgm:cxn modelId="{79EC2EA5-E116-4D1F-A451-AA4DEA293A6F}" type="presParOf" srcId="{24595F1C-78A8-41AF-9296-6FEBDF089F39}" destId="{77287A98-BA63-4B19-BD30-5672608D167B}" srcOrd="1" destOrd="0" presId="urn:microsoft.com/office/officeart/2005/8/layout/vList2"/>
    <dgm:cxn modelId="{CCE184B3-3C44-41DE-9348-87ACAFAF457C}" type="presParOf" srcId="{24595F1C-78A8-41AF-9296-6FEBDF089F39}" destId="{A5A70104-D468-44CE-AA2E-7646A9220E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1C360B-ACAF-4165-BC28-9FD364F175A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3756ED-BF85-4847-9EAD-15169E69CCF9}">
      <dgm:prSet/>
      <dgm:spPr/>
      <dgm:t>
        <a:bodyPr/>
        <a:lstStyle/>
        <a:p>
          <a:r>
            <a:rPr lang="en-US"/>
            <a:t>Meet</a:t>
          </a:r>
        </a:p>
      </dgm:t>
    </dgm:pt>
    <dgm:pt modelId="{2006D092-3A2E-41B5-8128-344CF2A31A0C}" type="parTrans" cxnId="{717EEC57-7EF5-4718-BF57-27DF014EBC46}">
      <dgm:prSet/>
      <dgm:spPr/>
      <dgm:t>
        <a:bodyPr/>
        <a:lstStyle/>
        <a:p>
          <a:endParaRPr lang="en-US"/>
        </a:p>
      </dgm:t>
    </dgm:pt>
    <dgm:pt modelId="{445B4A40-CD4A-485D-BD89-D43099D01BCA}" type="sibTrans" cxnId="{717EEC57-7EF5-4718-BF57-27DF014EBC46}">
      <dgm:prSet/>
      <dgm:spPr/>
      <dgm:t>
        <a:bodyPr/>
        <a:lstStyle/>
        <a:p>
          <a:endParaRPr lang="en-US"/>
        </a:p>
      </dgm:t>
    </dgm:pt>
    <dgm:pt modelId="{BAEF1843-808E-4EB4-B4B4-EFA2CB724343}">
      <dgm:prSet/>
      <dgm:spPr/>
      <dgm:t>
        <a:bodyPr/>
        <a:lstStyle/>
        <a:p>
          <a:r>
            <a:rPr lang="en-US" dirty="0" smtClean="0"/>
            <a:t>Meet </a:t>
          </a:r>
          <a:r>
            <a:rPr lang="en-US" dirty="0"/>
            <a:t>you exactly where you are at in terms of course skills, student skills, knowledge of how college works, and even stress level. 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FC332DB4-413D-4E00-9135-8F5F3218FE9A}" type="parTrans" cxnId="{BE263D29-B958-4144-9F92-947F16E360EE}">
      <dgm:prSet/>
      <dgm:spPr/>
      <dgm:t>
        <a:bodyPr/>
        <a:lstStyle/>
        <a:p>
          <a:endParaRPr lang="en-US"/>
        </a:p>
      </dgm:t>
    </dgm:pt>
    <dgm:pt modelId="{1C3BEAA0-0F10-4A6A-849E-7891672279C4}" type="sibTrans" cxnId="{BE263D29-B958-4144-9F92-947F16E360EE}">
      <dgm:prSet/>
      <dgm:spPr/>
      <dgm:t>
        <a:bodyPr/>
        <a:lstStyle/>
        <a:p>
          <a:endParaRPr lang="en-US"/>
        </a:p>
      </dgm:t>
    </dgm:pt>
    <dgm:pt modelId="{D1BAFD5C-21F6-4972-A63F-2CE92FD1CCF8}">
      <dgm:prSet/>
      <dgm:spPr/>
      <dgm:t>
        <a:bodyPr/>
        <a:lstStyle/>
        <a:p>
          <a:r>
            <a:rPr lang="en-US" dirty="0"/>
            <a:t>Help</a:t>
          </a:r>
        </a:p>
      </dgm:t>
    </dgm:pt>
    <dgm:pt modelId="{AD2B7E14-7CD3-4D8B-94C3-34B9BBF5BCEF}" type="parTrans" cxnId="{A99A3EF8-46F0-4448-85B9-E55AAC0CD315}">
      <dgm:prSet/>
      <dgm:spPr/>
      <dgm:t>
        <a:bodyPr/>
        <a:lstStyle/>
        <a:p>
          <a:endParaRPr lang="en-US"/>
        </a:p>
      </dgm:t>
    </dgm:pt>
    <dgm:pt modelId="{60DF3D67-75F4-4712-BC88-A01F32287AED}" type="sibTrans" cxnId="{A99A3EF8-46F0-4448-85B9-E55AAC0CD315}">
      <dgm:prSet/>
      <dgm:spPr/>
      <dgm:t>
        <a:bodyPr/>
        <a:lstStyle/>
        <a:p>
          <a:endParaRPr lang="en-US"/>
        </a:p>
      </dgm:t>
    </dgm:pt>
    <dgm:pt modelId="{BDFE9DF5-9D3B-44BC-B277-995A52FC7B2C}">
      <dgm:prSet/>
      <dgm:spPr/>
      <dgm:t>
        <a:bodyPr/>
        <a:lstStyle/>
        <a:p>
          <a:r>
            <a:rPr lang="en-US" dirty="0"/>
            <a:t>Help you become the confident and independent learner you are ready to be.</a:t>
          </a:r>
        </a:p>
      </dgm:t>
    </dgm:pt>
    <dgm:pt modelId="{66B1D29E-447E-484E-AA6B-3A7F7847F6E8}" type="parTrans" cxnId="{D259096A-C0A5-4EA0-B891-CF5198883221}">
      <dgm:prSet/>
      <dgm:spPr/>
      <dgm:t>
        <a:bodyPr/>
        <a:lstStyle/>
        <a:p>
          <a:endParaRPr lang="en-US"/>
        </a:p>
      </dgm:t>
    </dgm:pt>
    <dgm:pt modelId="{5BA8C704-760F-4D07-93E9-8AB030238D4F}" type="sibTrans" cxnId="{D259096A-C0A5-4EA0-B891-CF5198883221}">
      <dgm:prSet/>
      <dgm:spPr/>
      <dgm:t>
        <a:bodyPr/>
        <a:lstStyle/>
        <a:p>
          <a:endParaRPr lang="en-US"/>
        </a:p>
      </dgm:t>
    </dgm:pt>
    <dgm:pt modelId="{F09AE54A-19E5-43D7-83D7-9F51546242F2}">
      <dgm:prSet/>
      <dgm:spPr/>
      <dgm:t>
        <a:bodyPr/>
        <a:lstStyle/>
        <a:p>
          <a:r>
            <a:rPr lang="en-US"/>
            <a:t>Support</a:t>
          </a:r>
        </a:p>
      </dgm:t>
    </dgm:pt>
    <dgm:pt modelId="{844E704F-5EA0-48C3-B826-539614A9F304}" type="parTrans" cxnId="{95F27D0C-EA05-48D5-A7AC-740066EFC111}">
      <dgm:prSet/>
      <dgm:spPr/>
      <dgm:t>
        <a:bodyPr/>
        <a:lstStyle/>
        <a:p>
          <a:endParaRPr lang="en-US"/>
        </a:p>
      </dgm:t>
    </dgm:pt>
    <dgm:pt modelId="{07154971-D58C-4422-B079-84E3D321FFA4}" type="sibTrans" cxnId="{95F27D0C-EA05-48D5-A7AC-740066EFC111}">
      <dgm:prSet/>
      <dgm:spPr/>
      <dgm:t>
        <a:bodyPr/>
        <a:lstStyle/>
        <a:p>
          <a:endParaRPr lang="en-US"/>
        </a:p>
      </dgm:t>
    </dgm:pt>
    <dgm:pt modelId="{92CFD354-D06B-4F53-886F-A06600A07EA9}">
      <dgm:prSet/>
      <dgm:spPr/>
      <dgm:t>
        <a:bodyPr/>
        <a:lstStyle/>
        <a:p>
          <a:r>
            <a:rPr lang="en-US" dirty="0" smtClean="0"/>
            <a:t>Support </a:t>
          </a:r>
          <a:r>
            <a:rPr lang="en-US" dirty="0"/>
            <a:t>every  student in every course in acquiring course skills and knowledge as well as student skills and knowledge.</a:t>
          </a:r>
        </a:p>
      </dgm:t>
    </dgm:pt>
    <dgm:pt modelId="{F4B5DC10-FDB0-4C22-9656-1BE9A4901B36}" type="parTrans" cxnId="{828E66BF-0C9C-429B-AB35-4BDD2D058C83}">
      <dgm:prSet/>
      <dgm:spPr/>
      <dgm:t>
        <a:bodyPr/>
        <a:lstStyle/>
        <a:p>
          <a:endParaRPr lang="en-US"/>
        </a:p>
      </dgm:t>
    </dgm:pt>
    <dgm:pt modelId="{2C043F16-EA04-47A5-B311-F242D2E015A5}" type="sibTrans" cxnId="{828E66BF-0C9C-429B-AB35-4BDD2D058C83}">
      <dgm:prSet/>
      <dgm:spPr/>
      <dgm:t>
        <a:bodyPr/>
        <a:lstStyle/>
        <a:p>
          <a:endParaRPr lang="en-US"/>
        </a:p>
      </dgm:t>
    </dgm:pt>
    <dgm:pt modelId="{8ED197B3-A993-4BB8-BAC4-AA0B1E1AB0B4}">
      <dgm:prSet/>
      <dgm:spPr/>
      <dgm:t>
        <a:bodyPr/>
        <a:lstStyle/>
        <a:p>
          <a:r>
            <a:rPr lang="en-US" dirty="0"/>
            <a:t>Success</a:t>
          </a:r>
        </a:p>
      </dgm:t>
    </dgm:pt>
    <dgm:pt modelId="{F234F366-5D6E-499F-AFA6-1947EEA1BBAF}" type="parTrans" cxnId="{334B528F-2499-4512-BC5B-5831D40BAF4A}">
      <dgm:prSet/>
      <dgm:spPr/>
      <dgm:t>
        <a:bodyPr/>
        <a:lstStyle/>
        <a:p>
          <a:endParaRPr lang="en-US"/>
        </a:p>
      </dgm:t>
    </dgm:pt>
    <dgm:pt modelId="{011DF29A-0024-4AE8-AAC2-2054FCE418E3}" type="sibTrans" cxnId="{334B528F-2499-4512-BC5B-5831D40BAF4A}">
      <dgm:prSet/>
      <dgm:spPr/>
      <dgm:t>
        <a:bodyPr/>
        <a:lstStyle/>
        <a:p>
          <a:endParaRPr lang="en-US"/>
        </a:p>
      </dgm:t>
    </dgm:pt>
    <dgm:pt modelId="{364EC852-25C1-48FA-90E4-DD798CE8581D}">
      <dgm:prSet/>
      <dgm:spPr/>
      <dgm:t>
        <a:bodyPr/>
        <a:lstStyle/>
        <a:p>
          <a:r>
            <a:rPr lang="en-US" dirty="0"/>
            <a:t>Help you make yourself successful in college and life.</a:t>
          </a:r>
        </a:p>
      </dgm:t>
    </dgm:pt>
    <dgm:pt modelId="{A2526B58-04C4-4E70-A018-EEF3BD8868EF}" type="parTrans" cxnId="{1745260C-AC83-4569-9298-51C04286AE1C}">
      <dgm:prSet/>
      <dgm:spPr/>
      <dgm:t>
        <a:bodyPr/>
        <a:lstStyle/>
        <a:p>
          <a:endParaRPr lang="en-US"/>
        </a:p>
      </dgm:t>
    </dgm:pt>
    <dgm:pt modelId="{3646BCE6-6D94-4D53-8F91-77FF9C2A1725}" type="sibTrans" cxnId="{1745260C-AC83-4569-9298-51C04286AE1C}">
      <dgm:prSet/>
      <dgm:spPr/>
      <dgm:t>
        <a:bodyPr/>
        <a:lstStyle/>
        <a:p>
          <a:endParaRPr lang="en-US"/>
        </a:p>
      </dgm:t>
    </dgm:pt>
    <dgm:pt modelId="{215BBC8E-FC00-4F69-93B5-7D2BC74B01E8}" type="pres">
      <dgm:prSet presAssocID="{161C360B-ACAF-4165-BC28-9FD364F17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EF33B-EB7B-4766-8A60-200C26A70845}" type="pres">
      <dgm:prSet presAssocID="{823756ED-BF85-4847-9EAD-15169E69CCF9}" presName="composite" presStyleCnt="0"/>
      <dgm:spPr/>
    </dgm:pt>
    <dgm:pt modelId="{1BAE178B-967D-4716-9175-8D3513CB7080}" type="pres">
      <dgm:prSet presAssocID="{823756ED-BF85-4847-9EAD-15169E69CCF9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F49D0A-1981-4442-AE8D-BD6941B5B1F3}" type="pres">
      <dgm:prSet presAssocID="{823756ED-BF85-4847-9EAD-15169E69CCF9}" presName="desTx" presStyleLbl="alignAccFollowNode1" presStyleIdx="0" presStyleCnt="4">
        <dgm:presLayoutVars/>
      </dgm:prSet>
      <dgm:spPr/>
      <dgm:t>
        <a:bodyPr/>
        <a:lstStyle/>
        <a:p>
          <a:endParaRPr lang="en-US"/>
        </a:p>
      </dgm:t>
    </dgm:pt>
    <dgm:pt modelId="{682219E4-768E-406A-AD50-9E0404028ED3}" type="pres">
      <dgm:prSet presAssocID="{445B4A40-CD4A-485D-BD89-D43099D01BCA}" presName="space" presStyleCnt="0"/>
      <dgm:spPr/>
    </dgm:pt>
    <dgm:pt modelId="{54C57873-AF9B-4C98-8C09-85AF949990C6}" type="pres">
      <dgm:prSet presAssocID="{D1BAFD5C-21F6-4972-A63F-2CE92FD1CCF8}" presName="composite" presStyleCnt="0"/>
      <dgm:spPr/>
    </dgm:pt>
    <dgm:pt modelId="{39C8ED47-5910-4875-A451-0ED2112746B8}" type="pres">
      <dgm:prSet presAssocID="{D1BAFD5C-21F6-4972-A63F-2CE92FD1CCF8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934B3B-9E62-4EDD-9FB3-844E7DA83D50}" type="pres">
      <dgm:prSet presAssocID="{D1BAFD5C-21F6-4972-A63F-2CE92FD1CCF8}" presName="desTx" presStyleLbl="alignAccFollowNode1" presStyleIdx="1" presStyleCnt="4">
        <dgm:presLayoutVars/>
      </dgm:prSet>
      <dgm:spPr/>
      <dgm:t>
        <a:bodyPr/>
        <a:lstStyle/>
        <a:p>
          <a:endParaRPr lang="en-US"/>
        </a:p>
      </dgm:t>
    </dgm:pt>
    <dgm:pt modelId="{6806BF4A-0E5B-4710-849D-F96C9A1BD20A}" type="pres">
      <dgm:prSet presAssocID="{60DF3D67-75F4-4712-BC88-A01F32287AED}" presName="space" presStyleCnt="0"/>
      <dgm:spPr/>
    </dgm:pt>
    <dgm:pt modelId="{EBC09A04-2390-4D82-8659-EC1E4947EF94}" type="pres">
      <dgm:prSet presAssocID="{F09AE54A-19E5-43D7-83D7-9F51546242F2}" presName="composite" presStyleCnt="0"/>
      <dgm:spPr/>
    </dgm:pt>
    <dgm:pt modelId="{8751DAE4-F2E6-43CE-A37F-7F23DF9FBE64}" type="pres">
      <dgm:prSet presAssocID="{F09AE54A-19E5-43D7-83D7-9F51546242F2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D8C32A-0859-4AF5-AF58-55DDF33DDF88}" type="pres">
      <dgm:prSet presAssocID="{F09AE54A-19E5-43D7-83D7-9F51546242F2}" presName="desTx" presStyleLbl="alignAccFollowNode1" presStyleIdx="2" presStyleCnt="4">
        <dgm:presLayoutVars/>
      </dgm:prSet>
      <dgm:spPr/>
      <dgm:t>
        <a:bodyPr/>
        <a:lstStyle/>
        <a:p>
          <a:endParaRPr lang="en-US"/>
        </a:p>
      </dgm:t>
    </dgm:pt>
    <dgm:pt modelId="{F06D145E-3633-43F2-AC9B-347F3CEE3202}" type="pres">
      <dgm:prSet presAssocID="{07154971-D58C-4422-B079-84E3D321FFA4}" presName="space" presStyleCnt="0"/>
      <dgm:spPr/>
    </dgm:pt>
    <dgm:pt modelId="{95C40B1C-ABD3-4877-9600-2E9FFB1EF5D9}" type="pres">
      <dgm:prSet presAssocID="{8ED197B3-A993-4BB8-BAC4-AA0B1E1AB0B4}" presName="composite" presStyleCnt="0"/>
      <dgm:spPr/>
    </dgm:pt>
    <dgm:pt modelId="{F36E7316-037A-42DE-9FC9-DE389EA9A128}" type="pres">
      <dgm:prSet presAssocID="{8ED197B3-A993-4BB8-BAC4-AA0B1E1AB0B4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1D58D0-EA19-4304-B250-5D9B8498A2DD}" type="pres">
      <dgm:prSet presAssocID="{8ED197B3-A993-4BB8-BAC4-AA0B1E1AB0B4}" presName="desTx" presStyleLbl="alignAccFollowNode1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4A3A0CD4-B8EC-452B-AF72-765A0328EACF}" type="presOf" srcId="{364EC852-25C1-48FA-90E4-DD798CE8581D}" destId="{021D58D0-EA19-4304-B250-5D9B8498A2DD}" srcOrd="0" destOrd="0" presId="urn:microsoft.com/office/officeart/2016/7/layout/HorizontalActionList"/>
    <dgm:cxn modelId="{334B528F-2499-4512-BC5B-5831D40BAF4A}" srcId="{161C360B-ACAF-4165-BC28-9FD364F175AD}" destId="{8ED197B3-A993-4BB8-BAC4-AA0B1E1AB0B4}" srcOrd="3" destOrd="0" parTransId="{F234F366-5D6E-499F-AFA6-1947EEA1BBAF}" sibTransId="{011DF29A-0024-4AE8-AAC2-2054FCE418E3}"/>
    <dgm:cxn modelId="{A292696A-8117-4D3E-AF7D-B3030FB7D7E1}" type="presOf" srcId="{BDFE9DF5-9D3B-44BC-B277-995A52FC7B2C}" destId="{45934B3B-9E62-4EDD-9FB3-844E7DA83D50}" srcOrd="0" destOrd="0" presId="urn:microsoft.com/office/officeart/2016/7/layout/HorizontalActionList"/>
    <dgm:cxn modelId="{E809F44A-05E3-43E6-9512-B3BE796C67BD}" type="presOf" srcId="{BAEF1843-808E-4EB4-B4B4-EFA2CB724343}" destId="{C6F49D0A-1981-4442-AE8D-BD6941B5B1F3}" srcOrd="0" destOrd="0" presId="urn:microsoft.com/office/officeart/2016/7/layout/HorizontalActionList"/>
    <dgm:cxn modelId="{00D19975-1E27-403D-94D1-3AC568D28D24}" type="presOf" srcId="{161C360B-ACAF-4165-BC28-9FD364F175AD}" destId="{215BBC8E-FC00-4F69-93B5-7D2BC74B01E8}" srcOrd="0" destOrd="0" presId="urn:microsoft.com/office/officeart/2016/7/layout/HorizontalActionList"/>
    <dgm:cxn modelId="{95F27D0C-EA05-48D5-A7AC-740066EFC111}" srcId="{161C360B-ACAF-4165-BC28-9FD364F175AD}" destId="{F09AE54A-19E5-43D7-83D7-9F51546242F2}" srcOrd="2" destOrd="0" parTransId="{844E704F-5EA0-48C3-B826-539614A9F304}" sibTransId="{07154971-D58C-4422-B079-84E3D321FFA4}"/>
    <dgm:cxn modelId="{D259096A-C0A5-4EA0-B891-CF5198883221}" srcId="{D1BAFD5C-21F6-4972-A63F-2CE92FD1CCF8}" destId="{BDFE9DF5-9D3B-44BC-B277-995A52FC7B2C}" srcOrd="0" destOrd="0" parTransId="{66B1D29E-447E-484E-AA6B-3A7F7847F6E8}" sibTransId="{5BA8C704-760F-4D07-93E9-8AB030238D4F}"/>
    <dgm:cxn modelId="{BE263D29-B958-4144-9F92-947F16E360EE}" srcId="{823756ED-BF85-4847-9EAD-15169E69CCF9}" destId="{BAEF1843-808E-4EB4-B4B4-EFA2CB724343}" srcOrd="0" destOrd="0" parTransId="{FC332DB4-413D-4E00-9135-8F5F3218FE9A}" sibTransId="{1C3BEAA0-0F10-4A6A-849E-7891672279C4}"/>
    <dgm:cxn modelId="{53764EEB-E1F6-4556-9D78-FB9394E27F83}" type="presOf" srcId="{F09AE54A-19E5-43D7-83D7-9F51546242F2}" destId="{8751DAE4-F2E6-43CE-A37F-7F23DF9FBE64}" srcOrd="0" destOrd="0" presId="urn:microsoft.com/office/officeart/2016/7/layout/HorizontalActionList"/>
    <dgm:cxn modelId="{B06169D9-E502-4654-9EE8-2CBBFEABB767}" type="presOf" srcId="{D1BAFD5C-21F6-4972-A63F-2CE92FD1CCF8}" destId="{39C8ED47-5910-4875-A451-0ED2112746B8}" srcOrd="0" destOrd="0" presId="urn:microsoft.com/office/officeart/2016/7/layout/HorizontalActionList"/>
    <dgm:cxn modelId="{1745260C-AC83-4569-9298-51C04286AE1C}" srcId="{8ED197B3-A993-4BB8-BAC4-AA0B1E1AB0B4}" destId="{364EC852-25C1-48FA-90E4-DD798CE8581D}" srcOrd="0" destOrd="0" parTransId="{A2526B58-04C4-4E70-A018-EEF3BD8868EF}" sibTransId="{3646BCE6-6D94-4D53-8F91-77FF9C2A1725}"/>
    <dgm:cxn modelId="{940D2779-A87D-4DE3-8165-E5020D0B10E6}" type="presOf" srcId="{823756ED-BF85-4847-9EAD-15169E69CCF9}" destId="{1BAE178B-967D-4716-9175-8D3513CB7080}" srcOrd="0" destOrd="0" presId="urn:microsoft.com/office/officeart/2016/7/layout/HorizontalActionList"/>
    <dgm:cxn modelId="{828E66BF-0C9C-429B-AB35-4BDD2D058C83}" srcId="{F09AE54A-19E5-43D7-83D7-9F51546242F2}" destId="{92CFD354-D06B-4F53-886F-A06600A07EA9}" srcOrd="0" destOrd="0" parTransId="{F4B5DC10-FDB0-4C22-9656-1BE9A4901B36}" sibTransId="{2C043F16-EA04-47A5-B311-F242D2E015A5}"/>
    <dgm:cxn modelId="{717EEC57-7EF5-4718-BF57-27DF014EBC46}" srcId="{161C360B-ACAF-4165-BC28-9FD364F175AD}" destId="{823756ED-BF85-4847-9EAD-15169E69CCF9}" srcOrd="0" destOrd="0" parTransId="{2006D092-3A2E-41B5-8128-344CF2A31A0C}" sibTransId="{445B4A40-CD4A-485D-BD89-D43099D01BCA}"/>
    <dgm:cxn modelId="{A99A3EF8-46F0-4448-85B9-E55AAC0CD315}" srcId="{161C360B-ACAF-4165-BC28-9FD364F175AD}" destId="{D1BAFD5C-21F6-4972-A63F-2CE92FD1CCF8}" srcOrd="1" destOrd="0" parTransId="{AD2B7E14-7CD3-4D8B-94C3-34B9BBF5BCEF}" sibTransId="{60DF3D67-75F4-4712-BC88-A01F32287AED}"/>
    <dgm:cxn modelId="{1482C670-9505-4C3E-A0E4-983FB47F33FD}" type="presOf" srcId="{8ED197B3-A993-4BB8-BAC4-AA0B1E1AB0B4}" destId="{F36E7316-037A-42DE-9FC9-DE389EA9A128}" srcOrd="0" destOrd="0" presId="urn:microsoft.com/office/officeart/2016/7/layout/HorizontalActionList"/>
    <dgm:cxn modelId="{0A455230-E4E7-42E4-A68F-E79FC58DDB24}" type="presOf" srcId="{92CFD354-D06B-4F53-886F-A06600A07EA9}" destId="{6AD8C32A-0859-4AF5-AF58-55DDF33DDF88}" srcOrd="0" destOrd="0" presId="urn:microsoft.com/office/officeart/2016/7/layout/HorizontalActionList"/>
    <dgm:cxn modelId="{F49E59C4-FC5B-4D59-83E3-6238B6CD67EC}" type="presParOf" srcId="{215BBC8E-FC00-4F69-93B5-7D2BC74B01E8}" destId="{F69EF33B-EB7B-4766-8A60-200C26A70845}" srcOrd="0" destOrd="0" presId="urn:microsoft.com/office/officeart/2016/7/layout/HorizontalActionList"/>
    <dgm:cxn modelId="{23B64B09-2E64-4F44-858D-FB1BE186C756}" type="presParOf" srcId="{F69EF33B-EB7B-4766-8A60-200C26A70845}" destId="{1BAE178B-967D-4716-9175-8D3513CB7080}" srcOrd="0" destOrd="0" presId="urn:microsoft.com/office/officeart/2016/7/layout/HorizontalActionList"/>
    <dgm:cxn modelId="{F03AA374-9C92-400D-B2B5-656995D83E4D}" type="presParOf" srcId="{F69EF33B-EB7B-4766-8A60-200C26A70845}" destId="{C6F49D0A-1981-4442-AE8D-BD6941B5B1F3}" srcOrd="1" destOrd="0" presId="urn:microsoft.com/office/officeart/2016/7/layout/HorizontalActionList"/>
    <dgm:cxn modelId="{02BEA47A-DE28-4DF1-BAC1-66BD696DCE1D}" type="presParOf" srcId="{215BBC8E-FC00-4F69-93B5-7D2BC74B01E8}" destId="{682219E4-768E-406A-AD50-9E0404028ED3}" srcOrd="1" destOrd="0" presId="urn:microsoft.com/office/officeart/2016/7/layout/HorizontalActionList"/>
    <dgm:cxn modelId="{981C236A-22B9-417C-8CD1-4004A8F244DC}" type="presParOf" srcId="{215BBC8E-FC00-4F69-93B5-7D2BC74B01E8}" destId="{54C57873-AF9B-4C98-8C09-85AF949990C6}" srcOrd="2" destOrd="0" presId="urn:microsoft.com/office/officeart/2016/7/layout/HorizontalActionList"/>
    <dgm:cxn modelId="{C384D163-1364-4BE9-9D60-F596415DD655}" type="presParOf" srcId="{54C57873-AF9B-4C98-8C09-85AF949990C6}" destId="{39C8ED47-5910-4875-A451-0ED2112746B8}" srcOrd="0" destOrd="0" presId="urn:microsoft.com/office/officeart/2016/7/layout/HorizontalActionList"/>
    <dgm:cxn modelId="{F76C2DC6-136E-4EC3-BA75-3CA754237113}" type="presParOf" srcId="{54C57873-AF9B-4C98-8C09-85AF949990C6}" destId="{45934B3B-9E62-4EDD-9FB3-844E7DA83D50}" srcOrd="1" destOrd="0" presId="urn:microsoft.com/office/officeart/2016/7/layout/HorizontalActionList"/>
    <dgm:cxn modelId="{0766F006-7143-45CE-9E00-7DF9C0B7A72D}" type="presParOf" srcId="{215BBC8E-FC00-4F69-93B5-7D2BC74B01E8}" destId="{6806BF4A-0E5B-4710-849D-F96C9A1BD20A}" srcOrd="3" destOrd="0" presId="urn:microsoft.com/office/officeart/2016/7/layout/HorizontalActionList"/>
    <dgm:cxn modelId="{78D81A17-765E-4BFD-B79D-D348920707B2}" type="presParOf" srcId="{215BBC8E-FC00-4F69-93B5-7D2BC74B01E8}" destId="{EBC09A04-2390-4D82-8659-EC1E4947EF94}" srcOrd="4" destOrd="0" presId="urn:microsoft.com/office/officeart/2016/7/layout/HorizontalActionList"/>
    <dgm:cxn modelId="{F8741D9C-25C8-484E-9763-59A746ED3C8F}" type="presParOf" srcId="{EBC09A04-2390-4D82-8659-EC1E4947EF94}" destId="{8751DAE4-F2E6-43CE-A37F-7F23DF9FBE64}" srcOrd="0" destOrd="0" presId="urn:microsoft.com/office/officeart/2016/7/layout/HorizontalActionList"/>
    <dgm:cxn modelId="{25AF6753-1404-42C8-AB7B-46F8F0879E1C}" type="presParOf" srcId="{EBC09A04-2390-4D82-8659-EC1E4947EF94}" destId="{6AD8C32A-0859-4AF5-AF58-55DDF33DDF88}" srcOrd="1" destOrd="0" presId="urn:microsoft.com/office/officeart/2016/7/layout/HorizontalActionList"/>
    <dgm:cxn modelId="{75485F9A-64AE-45FD-A130-ACB9E354C1C0}" type="presParOf" srcId="{215BBC8E-FC00-4F69-93B5-7D2BC74B01E8}" destId="{F06D145E-3633-43F2-AC9B-347F3CEE3202}" srcOrd="5" destOrd="0" presId="urn:microsoft.com/office/officeart/2016/7/layout/HorizontalActionList"/>
    <dgm:cxn modelId="{AF02702C-5552-4CE2-9467-DCB4A5158C53}" type="presParOf" srcId="{215BBC8E-FC00-4F69-93B5-7D2BC74B01E8}" destId="{95C40B1C-ABD3-4877-9600-2E9FFB1EF5D9}" srcOrd="6" destOrd="0" presId="urn:microsoft.com/office/officeart/2016/7/layout/HorizontalActionList"/>
    <dgm:cxn modelId="{8D3E8821-BDE5-408F-AF47-5C2FB581F837}" type="presParOf" srcId="{95C40B1C-ABD3-4877-9600-2E9FFB1EF5D9}" destId="{F36E7316-037A-42DE-9FC9-DE389EA9A128}" srcOrd="0" destOrd="0" presId="urn:microsoft.com/office/officeart/2016/7/layout/HorizontalActionList"/>
    <dgm:cxn modelId="{D63DA034-7E85-4E08-AA3B-599D5013F25F}" type="presParOf" srcId="{95C40B1C-ABD3-4877-9600-2E9FFB1EF5D9}" destId="{021D58D0-EA19-4304-B250-5D9B8498A2D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 dirty="0"/>
            <a:t>619-660-4306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9226E3A9-EA88-4E7C-AEC9-D729DB884117}">
      <dgm:prSet/>
      <dgm:spPr/>
      <dgm:t>
        <a:bodyPr/>
        <a:lstStyle/>
        <a:p>
          <a:r>
            <a:rPr lang="en-US" dirty="0"/>
            <a:t>veronica.nieves@gcccd.edu</a:t>
          </a:r>
        </a:p>
      </dgm:t>
    </dgm:pt>
    <dgm:pt modelId="{14F29A2D-6F4E-4E91-9B92-E7424A4D614F}" type="parTrans" cxnId="{23D06A45-C3D8-4F4C-A8E6-DB356FC60330}">
      <dgm:prSet/>
      <dgm:spPr/>
      <dgm:t>
        <a:bodyPr/>
        <a:lstStyle/>
        <a:p>
          <a:endParaRPr lang="en-US"/>
        </a:p>
      </dgm:t>
    </dgm:pt>
    <dgm:pt modelId="{E0DFCC07-9E4D-418A-9892-E3CA6224944F}" type="sibTrans" cxnId="{23D06A45-C3D8-4F4C-A8E6-DB356FC60330}">
      <dgm:prSet/>
      <dgm:spPr/>
      <dgm:t>
        <a:bodyPr/>
        <a:lstStyle/>
        <a:p>
          <a:endParaRPr lang="en-US"/>
        </a:p>
      </dgm:t>
    </dgm:pt>
    <dgm:pt modelId="{069C4118-EE19-4DB3-AD7B-260E0805A8B7}">
      <dgm:prSet/>
      <dgm:spPr/>
      <dgm:t>
        <a:bodyPr/>
        <a:lstStyle/>
        <a:p>
          <a:r>
            <a:rPr lang="en-US" dirty="0"/>
            <a:t>EVENING TUTORING: 6-8 Pm on T and W held in the Writing Center, B 167</a:t>
          </a:r>
        </a:p>
      </dgm:t>
    </dgm:pt>
    <dgm:pt modelId="{40BF41C9-340E-44BA-BF77-8CC48C58E38B}" type="sibTrans" cxnId="{AA787FDA-22E4-4706-A25E-BBE559E5FD57}">
      <dgm:prSet/>
      <dgm:spPr/>
      <dgm:t>
        <a:bodyPr/>
        <a:lstStyle/>
        <a:p>
          <a:endParaRPr lang="en-US"/>
        </a:p>
      </dgm:t>
    </dgm:pt>
    <dgm:pt modelId="{CD9D6349-1D0B-449E-ACC7-10F3C4A46EED}" type="parTrans" cxnId="{AA787FDA-22E4-4706-A25E-BBE559E5FD57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MTWTH 9-6, F 9-12</a:t>
          </a:r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 dirty="0"/>
            <a:t>C-102 (Library building)</a:t>
          </a:r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AFA70-839C-4CF5-ADA5-701681FBFA3E}" type="pres">
      <dgm:prSet presAssocID="{9226E3A9-EA88-4E7C-AEC9-D729DB884117}" presName="boxAndChildren" presStyleCnt="0"/>
      <dgm:spPr/>
    </dgm:pt>
    <dgm:pt modelId="{1B89991D-61EA-46F3-AA8E-7977EFCF58AF}" type="pres">
      <dgm:prSet presAssocID="{9226E3A9-EA88-4E7C-AEC9-D729DB884117}" presName="parentTextBox" presStyleLbl="node1" presStyleIdx="0" presStyleCnt="5"/>
      <dgm:spPr/>
      <dgm:t>
        <a:bodyPr/>
        <a:lstStyle/>
        <a:p>
          <a:endParaRPr lang="en-US"/>
        </a:p>
      </dgm:t>
    </dgm:pt>
    <dgm:pt modelId="{CDADF9CB-DC3C-4A8B-874A-1CEA096A6084}" type="pres">
      <dgm:prSet presAssocID="{40BF41C9-340E-44BA-BF77-8CC48C58E38B}" presName="sp" presStyleCnt="0"/>
      <dgm:spPr/>
    </dgm:pt>
    <dgm:pt modelId="{449A0A5E-D48F-4548-BF2B-CEF18AB43184}" type="pres">
      <dgm:prSet presAssocID="{069C4118-EE19-4DB3-AD7B-260E0805A8B7}" presName="arrowAndChildren" presStyleCnt="0"/>
      <dgm:spPr/>
    </dgm:pt>
    <dgm:pt modelId="{322EC166-CD1A-465C-976C-57688B0DCF5C}" type="pres">
      <dgm:prSet presAssocID="{069C4118-EE19-4DB3-AD7B-260E0805A8B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2B1D418-D21F-4060-8925-95DF6CF0210E}" type="presOf" srcId="{9226E3A9-EA88-4E7C-AEC9-D729DB884117}" destId="{1B89991D-61EA-46F3-AA8E-7977EFCF58AF}" srcOrd="0" destOrd="0" presId="urn:microsoft.com/office/officeart/2005/8/layout/process4"/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AA787FDA-22E4-4706-A25E-BBE559E5FD57}" srcId="{4B6457CD-7CE9-4F89-B3FB-9D7498EDFF0A}" destId="{069C4118-EE19-4DB3-AD7B-260E0805A8B7}" srcOrd="3" destOrd="0" parTransId="{CD9D6349-1D0B-449E-ACC7-10F3C4A46EED}" sibTransId="{40BF41C9-340E-44BA-BF77-8CC48C58E38B}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834FDE9B-4884-41A7-BF3A-657FA7A129CB}" type="presOf" srcId="{069C4118-EE19-4DB3-AD7B-260E0805A8B7}" destId="{322EC166-CD1A-465C-976C-57688B0DCF5C}" srcOrd="0" destOrd="0" presId="urn:microsoft.com/office/officeart/2005/8/layout/process4"/>
    <dgm:cxn modelId="{23D06A45-C3D8-4F4C-A8E6-DB356FC60330}" srcId="{4B6457CD-7CE9-4F89-B3FB-9D7498EDFF0A}" destId="{9226E3A9-EA88-4E7C-AEC9-D729DB884117}" srcOrd="4" destOrd="0" parTransId="{14F29A2D-6F4E-4E91-9B92-E7424A4D614F}" sibTransId="{E0DFCC07-9E4D-418A-9892-E3CA6224944F}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F865F1A1-6607-456E-BF09-E26626ACFAD6}" type="presParOf" srcId="{328FFBAA-E364-4471-BEC0-9657CD7E84B8}" destId="{15BAFA70-839C-4CF5-ADA5-701681FBFA3E}" srcOrd="0" destOrd="0" presId="urn:microsoft.com/office/officeart/2005/8/layout/process4"/>
    <dgm:cxn modelId="{F334D2BB-31F8-4024-8266-21407568454F}" type="presParOf" srcId="{15BAFA70-839C-4CF5-ADA5-701681FBFA3E}" destId="{1B89991D-61EA-46F3-AA8E-7977EFCF58AF}" srcOrd="0" destOrd="0" presId="urn:microsoft.com/office/officeart/2005/8/layout/process4"/>
    <dgm:cxn modelId="{88F44268-9C28-49C3-847E-C49B11EB60C6}" type="presParOf" srcId="{328FFBAA-E364-4471-BEC0-9657CD7E84B8}" destId="{CDADF9CB-DC3C-4A8B-874A-1CEA096A6084}" srcOrd="1" destOrd="0" presId="urn:microsoft.com/office/officeart/2005/8/layout/process4"/>
    <dgm:cxn modelId="{2E38B60B-5238-4C7C-BB2D-67B2D0916095}" type="presParOf" srcId="{328FFBAA-E364-4471-BEC0-9657CD7E84B8}" destId="{449A0A5E-D48F-4548-BF2B-CEF18AB43184}" srcOrd="2" destOrd="0" presId="urn:microsoft.com/office/officeart/2005/8/layout/process4"/>
    <dgm:cxn modelId="{1848F0B8-20BE-4674-8B0C-5BA8740696C2}" type="presParOf" srcId="{449A0A5E-D48F-4548-BF2B-CEF18AB43184}" destId="{322EC166-CD1A-465C-976C-57688B0DCF5C}" srcOrd="0" destOrd="0" presId="urn:microsoft.com/office/officeart/2005/8/layout/process4"/>
    <dgm:cxn modelId="{463033FC-897F-49DC-9DF8-40A3689B8C3D}" type="presParOf" srcId="{328FFBAA-E364-4471-BEC0-9657CD7E84B8}" destId="{03066FCA-8831-434F-B9F6-8D5836002BA7}" srcOrd="3" destOrd="0" presId="urn:microsoft.com/office/officeart/2005/8/layout/process4"/>
    <dgm:cxn modelId="{03C54FF4-2406-4E21-B85E-9033ED747C19}" type="presParOf" srcId="{328FFBAA-E364-4471-BEC0-9657CD7E84B8}" destId="{B48D264B-6D84-4942-BD14-36AE572EBF30}" srcOrd="4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5" destOrd="0" presId="urn:microsoft.com/office/officeart/2005/8/layout/process4"/>
    <dgm:cxn modelId="{53C63443-BDF0-4E45-8ED4-EF0ECE196F95}" type="presParOf" srcId="{328FFBAA-E364-4471-BEC0-9657CD7E84B8}" destId="{6E538D62-FCD2-40E8-A059-A78FBB7CF59C}" srcOrd="6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7" destOrd="0" presId="urn:microsoft.com/office/officeart/2005/8/layout/process4"/>
    <dgm:cxn modelId="{749014B2-1DD8-4D55-9810-C3A2A6C8DB8A}" type="presParOf" srcId="{328FFBAA-E364-4471-BEC0-9657CD7E84B8}" destId="{B75AD801-8967-4760-AD5D-FEB1485116BF}" srcOrd="8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/>
            <a:t>619-660-4396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/>
            <a:t>H Building First Floor</a:t>
          </a:r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MTWTH 9-6, F 9-2</a:t>
          </a:r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069C4118-EE19-4DB3-AD7B-260E0805A8B7}">
      <dgm:prSet/>
      <dgm:spPr/>
      <dgm:t>
        <a:bodyPr/>
        <a:lstStyle/>
        <a:p>
          <a:r>
            <a:rPr lang="en-US" dirty="0"/>
            <a:t>EVENING TUTORING: 6-8 Pm on T and W held in the Writing Center, B 167</a:t>
          </a:r>
        </a:p>
      </dgm:t>
    </dgm:pt>
    <dgm:pt modelId="{CD9D6349-1D0B-449E-ACC7-10F3C4A46EED}" type="parTrans" cxnId="{AA787FDA-22E4-4706-A25E-BBE559E5FD57}">
      <dgm:prSet/>
      <dgm:spPr/>
      <dgm:t>
        <a:bodyPr/>
        <a:lstStyle/>
        <a:p>
          <a:endParaRPr lang="en-US"/>
        </a:p>
      </dgm:t>
    </dgm:pt>
    <dgm:pt modelId="{40BF41C9-340E-44BA-BF77-8CC48C58E38B}" type="sibTrans" cxnId="{AA787FDA-22E4-4706-A25E-BBE559E5FD57}">
      <dgm:prSet/>
      <dgm:spPr/>
      <dgm:t>
        <a:bodyPr/>
        <a:lstStyle/>
        <a:p>
          <a:endParaRPr lang="en-US"/>
        </a:p>
      </dgm:t>
    </dgm:pt>
    <dgm:pt modelId="{8E183847-0D12-4E14-A1BD-58D3143B70C9}">
      <dgm:prSet/>
      <dgm:spPr/>
      <dgm:t>
        <a:bodyPr/>
        <a:lstStyle/>
        <a:p>
          <a:r>
            <a:rPr lang="en-US" dirty="0"/>
            <a:t>corrine.hensley@gcccd.edu</a:t>
          </a:r>
        </a:p>
      </dgm:t>
    </dgm:pt>
    <dgm:pt modelId="{0A638419-DA8F-4FCC-95CB-9D116C70AD20}" type="parTrans" cxnId="{71977468-A32D-43BB-BBAE-42BEE6CEC918}">
      <dgm:prSet/>
      <dgm:spPr/>
      <dgm:t>
        <a:bodyPr/>
        <a:lstStyle/>
        <a:p>
          <a:endParaRPr lang="en-US"/>
        </a:p>
      </dgm:t>
    </dgm:pt>
    <dgm:pt modelId="{50760001-C22F-433B-B7D9-61C446C9E774}" type="sibTrans" cxnId="{71977468-A32D-43BB-BBAE-42BEE6CEC918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B338E-169A-4620-AE34-E6100CF22E52}" type="pres">
      <dgm:prSet presAssocID="{8E183847-0D12-4E14-A1BD-58D3143B70C9}" presName="boxAndChildren" presStyleCnt="0"/>
      <dgm:spPr/>
    </dgm:pt>
    <dgm:pt modelId="{31F72B31-CC36-4951-A672-080FF0E6075A}" type="pres">
      <dgm:prSet presAssocID="{8E183847-0D12-4E14-A1BD-58D3143B70C9}" presName="parentTextBox" presStyleLbl="node1" presStyleIdx="0" presStyleCnt="5"/>
      <dgm:spPr/>
      <dgm:t>
        <a:bodyPr/>
        <a:lstStyle/>
        <a:p>
          <a:endParaRPr lang="en-US"/>
        </a:p>
      </dgm:t>
    </dgm:pt>
    <dgm:pt modelId="{D4096C22-3D50-4992-842D-350D42B137F2}" type="pres">
      <dgm:prSet presAssocID="{40BF41C9-340E-44BA-BF77-8CC48C58E38B}" presName="sp" presStyleCnt="0"/>
      <dgm:spPr/>
    </dgm:pt>
    <dgm:pt modelId="{41EC70CB-319B-46B3-AC4B-97C5DA361528}" type="pres">
      <dgm:prSet presAssocID="{069C4118-EE19-4DB3-AD7B-260E0805A8B7}" presName="arrowAndChildren" presStyleCnt="0"/>
      <dgm:spPr/>
    </dgm:pt>
    <dgm:pt modelId="{AC65D00D-8EAF-4385-A9F6-3FC0111002EC}" type="pres">
      <dgm:prSet presAssocID="{069C4118-EE19-4DB3-AD7B-260E0805A8B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616E56FD-14BB-48F9-A5C1-38D375B0630B}" type="presOf" srcId="{069C4118-EE19-4DB3-AD7B-260E0805A8B7}" destId="{AC65D00D-8EAF-4385-A9F6-3FC0111002EC}" srcOrd="0" destOrd="0" presId="urn:microsoft.com/office/officeart/2005/8/layout/process4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AA787FDA-22E4-4706-A25E-BBE559E5FD57}" srcId="{4B6457CD-7CE9-4F89-B3FB-9D7498EDFF0A}" destId="{069C4118-EE19-4DB3-AD7B-260E0805A8B7}" srcOrd="3" destOrd="0" parTransId="{CD9D6349-1D0B-449E-ACC7-10F3C4A46EED}" sibTransId="{40BF41C9-340E-44BA-BF77-8CC48C58E38B}"/>
    <dgm:cxn modelId="{71977468-A32D-43BB-BBAE-42BEE6CEC918}" srcId="{4B6457CD-7CE9-4F89-B3FB-9D7498EDFF0A}" destId="{8E183847-0D12-4E14-A1BD-58D3143B70C9}" srcOrd="4" destOrd="0" parTransId="{0A638419-DA8F-4FCC-95CB-9D116C70AD20}" sibTransId="{50760001-C22F-433B-B7D9-61C446C9E774}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8EEB472D-F53C-4396-857C-A3F1F9FECEF7}" type="presOf" srcId="{8E183847-0D12-4E14-A1BD-58D3143B70C9}" destId="{31F72B31-CC36-4951-A672-080FF0E6075A}" srcOrd="0" destOrd="0" presId="urn:microsoft.com/office/officeart/2005/8/layout/process4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89366C99-F90C-4296-BE54-608A6893BB2D}" type="presParOf" srcId="{328FFBAA-E364-4471-BEC0-9657CD7E84B8}" destId="{252B338E-169A-4620-AE34-E6100CF22E52}" srcOrd="0" destOrd="0" presId="urn:microsoft.com/office/officeart/2005/8/layout/process4"/>
    <dgm:cxn modelId="{B4F4BCF0-9982-4A8F-93B0-A785649B08C3}" type="presParOf" srcId="{252B338E-169A-4620-AE34-E6100CF22E52}" destId="{31F72B31-CC36-4951-A672-080FF0E6075A}" srcOrd="0" destOrd="0" presId="urn:microsoft.com/office/officeart/2005/8/layout/process4"/>
    <dgm:cxn modelId="{2ED29555-C8A6-4232-9974-E39E8D6B5120}" type="presParOf" srcId="{328FFBAA-E364-4471-BEC0-9657CD7E84B8}" destId="{D4096C22-3D50-4992-842D-350D42B137F2}" srcOrd="1" destOrd="0" presId="urn:microsoft.com/office/officeart/2005/8/layout/process4"/>
    <dgm:cxn modelId="{0EC8C040-7832-4585-A138-F49641A2F806}" type="presParOf" srcId="{328FFBAA-E364-4471-BEC0-9657CD7E84B8}" destId="{41EC70CB-319B-46B3-AC4B-97C5DA361528}" srcOrd="2" destOrd="0" presId="urn:microsoft.com/office/officeart/2005/8/layout/process4"/>
    <dgm:cxn modelId="{2243E47A-4E2B-401A-A550-B68770373B44}" type="presParOf" srcId="{41EC70CB-319B-46B3-AC4B-97C5DA361528}" destId="{AC65D00D-8EAF-4385-A9F6-3FC0111002EC}" srcOrd="0" destOrd="0" presId="urn:microsoft.com/office/officeart/2005/8/layout/process4"/>
    <dgm:cxn modelId="{463033FC-897F-49DC-9DF8-40A3689B8C3D}" type="presParOf" srcId="{328FFBAA-E364-4471-BEC0-9657CD7E84B8}" destId="{03066FCA-8831-434F-B9F6-8D5836002BA7}" srcOrd="3" destOrd="0" presId="urn:microsoft.com/office/officeart/2005/8/layout/process4"/>
    <dgm:cxn modelId="{03C54FF4-2406-4E21-B85E-9033ED747C19}" type="presParOf" srcId="{328FFBAA-E364-4471-BEC0-9657CD7E84B8}" destId="{B48D264B-6D84-4942-BD14-36AE572EBF30}" srcOrd="4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5" destOrd="0" presId="urn:microsoft.com/office/officeart/2005/8/layout/process4"/>
    <dgm:cxn modelId="{53C63443-BDF0-4E45-8ED4-EF0ECE196F95}" type="presParOf" srcId="{328FFBAA-E364-4471-BEC0-9657CD7E84B8}" destId="{6E538D62-FCD2-40E8-A059-A78FBB7CF59C}" srcOrd="6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7" destOrd="0" presId="urn:microsoft.com/office/officeart/2005/8/layout/process4"/>
    <dgm:cxn modelId="{749014B2-1DD8-4D55-9810-C3A2A6C8DB8A}" type="presParOf" srcId="{328FFBAA-E364-4471-BEC0-9657CD7E84B8}" destId="{B75AD801-8967-4760-AD5D-FEB1485116BF}" srcOrd="8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 dirty="0"/>
            <a:t>619-660-4463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 dirty="0" smtClean="0"/>
            <a:t>B- 167</a:t>
          </a:r>
          <a:endParaRPr lang="en-US" dirty="0"/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MTh 9-6, TW 9-8, F 9-3</a:t>
          </a:r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8E183847-0D12-4E14-A1BD-58D3143B70C9}">
      <dgm:prSet/>
      <dgm:spPr/>
      <dgm:t>
        <a:bodyPr/>
        <a:lstStyle/>
        <a:p>
          <a:r>
            <a:rPr lang="en-US" dirty="0"/>
            <a:t>taylor.fiehler@gcccd.edu</a:t>
          </a:r>
        </a:p>
      </dgm:t>
    </dgm:pt>
    <dgm:pt modelId="{0A638419-DA8F-4FCC-95CB-9D116C70AD20}" type="parTrans" cxnId="{71977468-A32D-43BB-BBAE-42BEE6CEC918}">
      <dgm:prSet/>
      <dgm:spPr/>
      <dgm:t>
        <a:bodyPr/>
        <a:lstStyle/>
        <a:p>
          <a:endParaRPr lang="en-US"/>
        </a:p>
      </dgm:t>
    </dgm:pt>
    <dgm:pt modelId="{50760001-C22F-433B-B7D9-61C446C9E774}" type="sibTrans" cxnId="{71977468-A32D-43BB-BBAE-42BEE6CEC918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B338E-169A-4620-AE34-E6100CF22E52}" type="pres">
      <dgm:prSet presAssocID="{8E183847-0D12-4E14-A1BD-58D3143B70C9}" presName="boxAndChildren" presStyleCnt="0"/>
      <dgm:spPr/>
    </dgm:pt>
    <dgm:pt modelId="{31F72B31-CC36-4951-A672-080FF0E6075A}" type="pres">
      <dgm:prSet presAssocID="{8E183847-0D12-4E14-A1BD-58D3143B70C9}" presName="parentTextBox" presStyleLbl="node1" presStyleIdx="0" presStyleCnt="4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71977468-A32D-43BB-BBAE-42BEE6CEC918}" srcId="{4B6457CD-7CE9-4F89-B3FB-9D7498EDFF0A}" destId="{8E183847-0D12-4E14-A1BD-58D3143B70C9}" srcOrd="3" destOrd="0" parTransId="{0A638419-DA8F-4FCC-95CB-9D116C70AD20}" sibTransId="{50760001-C22F-433B-B7D9-61C446C9E774}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8EEB472D-F53C-4396-857C-A3F1F9FECEF7}" type="presOf" srcId="{8E183847-0D12-4E14-A1BD-58D3143B70C9}" destId="{31F72B31-CC36-4951-A672-080FF0E6075A}" srcOrd="0" destOrd="0" presId="urn:microsoft.com/office/officeart/2005/8/layout/process4"/>
    <dgm:cxn modelId="{89366C99-F90C-4296-BE54-608A6893BB2D}" type="presParOf" srcId="{328FFBAA-E364-4471-BEC0-9657CD7E84B8}" destId="{252B338E-169A-4620-AE34-E6100CF22E52}" srcOrd="0" destOrd="0" presId="urn:microsoft.com/office/officeart/2005/8/layout/process4"/>
    <dgm:cxn modelId="{B4F4BCF0-9982-4A8F-93B0-A785649B08C3}" type="presParOf" srcId="{252B338E-169A-4620-AE34-E6100CF22E52}" destId="{31F72B31-CC36-4951-A672-080FF0E6075A}" srcOrd="0" destOrd="0" presId="urn:microsoft.com/office/officeart/2005/8/layout/process4"/>
    <dgm:cxn modelId="{463033FC-897F-49DC-9DF8-40A3689B8C3D}" type="presParOf" srcId="{328FFBAA-E364-4471-BEC0-9657CD7E84B8}" destId="{03066FCA-8831-434F-B9F6-8D5836002BA7}" srcOrd="1" destOrd="0" presId="urn:microsoft.com/office/officeart/2005/8/layout/process4"/>
    <dgm:cxn modelId="{03C54FF4-2406-4E21-B85E-9033ED747C19}" type="presParOf" srcId="{328FFBAA-E364-4471-BEC0-9657CD7E84B8}" destId="{B48D264B-6D84-4942-BD14-36AE572EBF30}" srcOrd="2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3" destOrd="0" presId="urn:microsoft.com/office/officeart/2005/8/layout/process4"/>
    <dgm:cxn modelId="{53C63443-BDF0-4E45-8ED4-EF0ECE196F95}" type="presParOf" srcId="{328FFBAA-E364-4471-BEC0-9657CD7E84B8}" destId="{6E538D62-FCD2-40E8-A059-A78FBB7CF59C}" srcOrd="4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5" destOrd="0" presId="urn:microsoft.com/office/officeart/2005/8/layout/process4"/>
    <dgm:cxn modelId="{749014B2-1DD8-4D55-9810-C3A2A6C8DB8A}" type="presParOf" srcId="{328FFBAA-E364-4471-BEC0-9657CD7E84B8}" destId="{B75AD801-8967-4760-AD5D-FEB1485116BF}" srcOrd="6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BF7EA2-59E1-41D8-9E19-B8C3DC33AE9B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8CC09E-767C-47AD-939A-84E62C4CB1F5}">
      <dgm:prSet/>
      <dgm:spPr/>
      <dgm:t>
        <a:bodyPr/>
        <a:lstStyle/>
        <a:p>
          <a:r>
            <a:rPr lang="en-US"/>
            <a:t>One-on-one 30 minute appointments – 25/5  Tutoring/Data</a:t>
          </a:r>
        </a:p>
      </dgm:t>
    </dgm:pt>
    <dgm:pt modelId="{B6E62E23-9955-4039-AB07-DC7DE6CBB604}" type="parTrans" cxnId="{8C678C79-6AB8-45C0-BC58-6B518B49DE97}">
      <dgm:prSet/>
      <dgm:spPr/>
      <dgm:t>
        <a:bodyPr/>
        <a:lstStyle/>
        <a:p>
          <a:endParaRPr lang="en-US"/>
        </a:p>
      </dgm:t>
    </dgm:pt>
    <dgm:pt modelId="{3842CDBD-EC01-429C-B497-1DF1943DE28A}" type="sibTrans" cxnId="{8C678C79-6AB8-45C0-BC58-6B518B49DE97}">
      <dgm:prSet/>
      <dgm:spPr/>
      <dgm:t>
        <a:bodyPr/>
        <a:lstStyle/>
        <a:p>
          <a:endParaRPr lang="en-US"/>
        </a:p>
      </dgm:t>
    </dgm:pt>
    <dgm:pt modelId="{B32D7BB5-65B2-4D2A-9B7E-1128AD54A7B9}">
      <dgm:prSet/>
      <dgm:spPr/>
      <dgm:t>
        <a:bodyPr/>
        <a:lstStyle/>
        <a:p>
          <a:r>
            <a:rPr lang="en-US" dirty="0"/>
            <a:t>1-2 Hour Group Tutoring –5 to 10 minutes for data collection</a:t>
          </a:r>
        </a:p>
      </dgm:t>
    </dgm:pt>
    <dgm:pt modelId="{42434753-A400-4431-80F9-2CE8D8B7E283}" type="parTrans" cxnId="{75BCDB7E-DDD8-4051-B2D3-CEB2122B4461}">
      <dgm:prSet/>
      <dgm:spPr/>
      <dgm:t>
        <a:bodyPr/>
        <a:lstStyle/>
        <a:p>
          <a:endParaRPr lang="en-US"/>
        </a:p>
      </dgm:t>
    </dgm:pt>
    <dgm:pt modelId="{CEB429BE-7942-4D46-A03E-7D58412C72F9}" type="sibTrans" cxnId="{75BCDB7E-DDD8-4051-B2D3-CEB2122B4461}">
      <dgm:prSet/>
      <dgm:spPr/>
      <dgm:t>
        <a:bodyPr/>
        <a:lstStyle/>
        <a:p>
          <a:endParaRPr lang="en-US"/>
        </a:p>
      </dgm:t>
    </dgm:pt>
    <dgm:pt modelId="{6E49AB5A-0484-4136-A604-0BDB380C2DCB}">
      <dgm:prSet/>
      <dgm:spPr/>
      <dgm:t>
        <a:bodyPr/>
        <a:lstStyle/>
        <a:p>
          <a:r>
            <a:rPr lang="en-US" dirty="0"/>
            <a:t>Online tutoring Local and Net Tutor </a:t>
          </a:r>
        </a:p>
        <a:p>
          <a:endParaRPr lang="en-US" dirty="0"/>
        </a:p>
      </dgm:t>
    </dgm:pt>
    <dgm:pt modelId="{24B9E14D-4942-4E67-AA9B-75C1D02A1362}" type="parTrans" cxnId="{03005246-7427-489E-A8E1-DDC04D95AB0D}">
      <dgm:prSet/>
      <dgm:spPr/>
      <dgm:t>
        <a:bodyPr/>
        <a:lstStyle/>
        <a:p>
          <a:endParaRPr lang="en-US"/>
        </a:p>
      </dgm:t>
    </dgm:pt>
    <dgm:pt modelId="{BDFD568F-D5A9-4105-B62D-7C90815BC9B6}" type="sibTrans" cxnId="{03005246-7427-489E-A8E1-DDC04D95AB0D}">
      <dgm:prSet/>
      <dgm:spPr/>
      <dgm:t>
        <a:bodyPr/>
        <a:lstStyle/>
        <a:p>
          <a:endParaRPr lang="en-US"/>
        </a:p>
      </dgm:t>
    </dgm:pt>
    <dgm:pt modelId="{24B3AD83-177B-4E47-8D83-69846069E626}">
      <dgm:prSet/>
      <dgm:spPr/>
      <dgm:t>
        <a:bodyPr/>
        <a:lstStyle/>
        <a:p>
          <a:r>
            <a:rPr lang="en-US"/>
            <a:t>Embedded tutoring</a:t>
          </a:r>
        </a:p>
      </dgm:t>
    </dgm:pt>
    <dgm:pt modelId="{60E25712-2E9F-489F-8DC5-643D4DC11E34}" type="parTrans" cxnId="{B04ED3F5-74E3-4AA0-A996-90AAE842A38F}">
      <dgm:prSet/>
      <dgm:spPr/>
      <dgm:t>
        <a:bodyPr/>
        <a:lstStyle/>
        <a:p>
          <a:endParaRPr lang="en-US"/>
        </a:p>
      </dgm:t>
    </dgm:pt>
    <dgm:pt modelId="{1F5D27AC-DF30-482D-AA85-963B1A270BF1}" type="sibTrans" cxnId="{B04ED3F5-74E3-4AA0-A996-90AAE842A38F}">
      <dgm:prSet/>
      <dgm:spPr/>
      <dgm:t>
        <a:bodyPr/>
        <a:lstStyle/>
        <a:p>
          <a:endParaRPr lang="en-US"/>
        </a:p>
      </dgm:t>
    </dgm:pt>
    <dgm:pt modelId="{CCBBBF25-4484-4C99-B07C-0A0533B1676B}">
      <dgm:prSet/>
      <dgm:spPr/>
      <dgm:t>
        <a:bodyPr/>
        <a:lstStyle/>
        <a:p>
          <a:r>
            <a:rPr lang="en-US"/>
            <a:t>Hosted tutoring – DSPS High Tech Lab, VRC, Counseling Classes</a:t>
          </a:r>
        </a:p>
      </dgm:t>
    </dgm:pt>
    <dgm:pt modelId="{7D036075-B7CD-43E3-B737-299C9D44053D}" type="parTrans" cxnId="{DFB82B84-34E6-4C4D-8884-B93CB7A4A8D5}">
      <dgm:prSet/>
      <dgm:spPr/>
      <dgm:t>
        <a:bodyPr/>
        <a:lstStyle/>
        <a:p>
          <a:endParaRPr lang="en-US"/>
        </a:p>
      </dgm:t>
    </dgm:pt>
    <dgm:pt modelId="{92E7ACD7-89FF-484E-B521-CCFFEB7CFE0F}" type="sibTrans" cxnId="{DFB82B84-34E6-4C4D-8884-B93CB7A4A8D5}">
      <dgm:prSet/>
      <dgm:spPr/>
      <dgm:t>
        <a:bodyPr/>
        <a:lstStyle/>
        <a:p>
          <a:endParaRPr lang="en-US"/>
        </a:p>
      </dgm:t>
    </dgm:pt>
    <dgm:pt modelId="{23AF558B-2FD8-470C-B3C1-C4C277E61A4F}">
      <dgm:prSet/>
      <dgm:spPr/>
      <dgm:t>
        <a:bodyPr/>
        <a:lstStyle/>
        <a:p>
          <a:r>
            <a:rPr lang="en-US" dirty="0"/>
            <a:t>Lab Tutoring </a:t>
          </a:r>
        </a:p>
      </dgm:t>
    </dgm:pt>
    <dgm:pt modelId="{602CE558-D029-4062-9904-5BDA09F7052D}" type="parTrans" cxnId="{076AE5F3-A96B-420E-83A2-EC447A14D3CF}">
      <dgm:prSet/>
      <dgm:spPr/>
      <dgm:t>
        <a:bodyPr/>
        <a:lstStyle/>
        <a:p>
          <a:endParaRPr lang="en-US"/>
        </a:p>
      </dgm:t>
    </dgm:pt>
    <dgm:pt modelId="{0A46CBDD-680A-4B8C-ABAB-7436B681CCA4}" type="sibTrans" cxnId="{076AE5F3-A96B-420E-83A2-EC447A14D3CF}">
      <dgm:prSet/>
      <dgm:spPr/>
      <dgm:t>
        <a:bodyPr/>
        <a:lstStyle/>
        <a:p>
          <a:endParaRPr lang="en-US"/>
        </a:p>
      </dgm:t>
    </dgm:pt>
    <dgm:pt modelId="{ED67646A-419F-4F6A-805E-B07BC3201055}" type="pres">
      <dgm:prSet presAssocID="{7EBF7EA2-59E1-41D8-9E19-B8C3DC33AE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7D90F-6616-47BE-9592-2AA7C82BE3E7}" type="pres">
      <dgm:prSet presAssocID="{A58CC09E-767C-47AD-939A-84E62C4CB1F5}" presName="node" presStyleLbl="node1" presStyleIdx="0" presStyleCnt="6" custScaleX="100307" custScaleY="129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F2D5B-A08B-40B6-88C3-4CBF8CEEA630}" type="pres">
      <dgm:prSet presAssocID="{3842CDBD-EC01-429C-B497-1DF1943DE28A}" presName="sibTrans" presStyleCnt="0"/>
      <dgm:spPr/>
    </dgm:pt>
    <dgm:pt modelId="{3D88DBBD-76C9-451C-A5C6-C77B82CD2C97}" type="pres">
      <dgm:prSet presAssocID="{B32D7BB5-65B2-4D2A-9B7E-1128AD54A7B9}" presName="node" presStyleLbl="node1" presStyleIdx="1" presStyleCnt="6" custScaleX="101444" custScaleY="129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AE28-20B9-4A21-AC9F-3F65F71E7728}" type="pres">
      <dgm:prSet presAssocID="{CEB429BE-7942-4D46-A03E-7D58412C72F9}" presName="sibTrans" presStyleCnt="0"/>
      <dgm:spPr/>
    </dgm:pt>
    <dgm:pt modelId="{AD6E72B3-A3AA-4DFD-AF53-DD3FDF6DF8F9}" type="pres">
      <dgm:prSet presAssocID="{6E49AB5A-0484-4136-A604-0BDB380C2DCB}" presName="node" presStyleLbl="node1" presStyleIdx="2" presStyleCnt="6" custScaleY="129415" custLinFactNeighborX="-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7F069-E973-4794-9ACE-FA34743A33D6}" type="pres">
      <dgm:prSet presAssocID="{BDFD568F-D5A9-4105-B62D-7C90815BC9B6}" presName="sibTrans" presStyleCnt="0"/>
      <dgm:spPr/>
    </dgm:pt>
    <dgm:pt modelId="{671934AA-2001-41DF-A480-2F84B1A16D58}" type="pres">
      <dgm:prSet presAssocID="{24B3AD83-177B-4E47-8D83-69846069E6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1D24-AA06-45CD-82B5-D2292B00B102}" type="pres">
      <dgm:prSet presAssocID="{1F5D27AC-DF30-482D-AA85-963B1A270BF1}" presName="sibTrans" presStyleCnt="0"/>
      <dgm:spPr/>
    </dgm:pt>
    <dgm:pt modelId="{56B1C838-D335-40DE-87A9-309C835C48E8}" type="pres">
      <dgm:prSet presAssocID="{CCBBBF25-4484-4C99-B07C-0A0533B167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174F3-20E9-4507-B087-661705E8782F}" type="pres">
      <dgm:prSet presAssocID="{92E7ACD7-89FF-484E-B521-CCFFEB7CFE0F}" presName="sibTrans" presStyleCnt="0"/>
      <dgm:spPr/>
    </dgm:pt>
    <dgm:pt modelId="{A320543B-EF32-43FF-BF5D-84E518A25A32}" type="pres">
      <dgm:prSet presAssocID="{23AF558B-2FD8-470C-B3C1-C4C277E61A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30FF3-AF38-4614-AC5B-B821AE0A4F2C}" type="presOf" srcId="{7EBF7EA2-59E1-41D8-9E19-B8C3DC33AE9B}" destId="{ED67646A-419F-4F6A-805E-B07BC3201055}" srcOrd="0" destOrd="0" presId="urn:microsoft.com/office/officeart/2005/8/layout/default"/>
    <dgm:cxn modelId="{896CD771-4D88-4E23-9000-1E69E77764FE}" type="presOf" srcId="{6E49AB5A-0484-4136-A604-0BDB380C2DCB}" destId="{AD6E72B3-A3AA-4DFD-AF53-DD3FDF6DF8F9}" srcOrd="0" destOrd="0" presId="urn:microsoft.com/office/officeart/2005/8/layout/default"/>
    <dgm:cxn modelId="{03005246-7427-489E-A8E1-DDC04D95AB0D}" srcId="{7EBF7EA2-59E1-41D8-9E19-B8C3DC33AE9B}" destId="{6E49AB5A-0484-4136-A604-0BDB380C2DCB}" srcOrd="2" destOrd="0" parTransId="{24B9E14D-4942-4E67-AA9B-75C1D02A1362}" sibTransId="{BDFD568F-D5A9-4105-B62D-7C90815BC9B6}"/>
    <dgm:cxn modelId="{B04ED3F5-74E3-4AA0-A996-90AAE842A38F}" srcId="{7EBF7EA2-59E1-41D8-9E19-B8C3DC33AE9B}" destId="{24B3AD83-177B-4E47-8D83-69846069E626}" srcOrd="3" destOrd="0" parTransId="{60E25712-2E9F-489F-8DC5-643D4DC11E34}" sibTransId="{1F5D27AC-DF30-482D-AA85-963B1A270BF1}"/>
    <dgm:cxn modelId="{F0E60F65-326C-4E6E-B83B-EA66856AE101}" type="presOf" srcId="{CCBBBF25-4484-4C99-B07C-0A0533B1676B}" destId="{56B1C838-D335-40DE-87A9-309C835C48E8}" srcOrd="0" destOrd="0" presId="urn:microsoft.com/office/officeart/2005/8/layout/default"/>
    <dgm:cxn modelId="{75BCDB7E-DDD8-4051-B2D3-CEB2122B4461}" srcId="{7EBF7EA2-59E1-41D8-9E19-B8C3DC33AE9B}" destId="{B32D7BB5-65B2-4D2A-9B7E-1128AD54A7B9}" srcOrd="1" destOrd="0" parTransId="{42434753-A400-4431-80F9-2CE8D8B7E283}" sibTransId="{CEB429BE-7942-4D46-A03E-7D58412C72F9}"/>
    <dgm:cxn modelId="{3836D348-D513-4941-BD71-A698BC605F7E}" type="presOf" srcId="{24B3AD83-177B-4E47-8D83-69846069E626}" destId="{671934AA-2001-41DF-A480-2F84B1A16D58}" srcOrd="0" destOrd="0" presId="urn:microsoft.com/office/officeart/2005/8/layout/default"/>
    <dgm:cxn modelId="{076AE5F3-A96B-420E-83A2-EC447A14D3CF}" srcId="{7EBF7EA2-59E1-41D8-9E19-B8C3DC33AE9B}" destId="{23AF558B-2FD8-470C-B3C1-C4C277E61A4F}" srcOrd="5" destOrd="0" parTransId="{602CE558-D029-4062-9904-5BDA09F7052D}" sibTransId="{0A46CBDD-680A-4B8C-ABAB-7436B681CCA4}"/>
    <dgm:cxn modelId="{52A2FE99-8B22-4DC3-BF80-3382075E03C1}" type="presOf" srcId="{23AF558B-2FD8-470C-B3C1-C4C277E61A4F}" destId="{A320543B-EF32-43FF-BF5D-84E518A25A32}" srcOrd="0" destOrd="0" presId="urn:microsoft.com/office/officeart/2005/8/layout/default"/>
    <dgm:cxn modelId="{42A5296C-A197-45B3-B5B9-6CD51DE48AE9}" type="presOf" srcId="{A58CC09E-767C-47AD-939A-84E62C4CB1F5}" destId="{54F7D90F-6616-47BE-9592-2AA7C82BE3E7}" srcOrd="0" destOrd="0" presId="urn:microsoft.com/office/officeart/2005/8/layout/default"/>
    <dgm:cxn modelId="{DFB82B84-34E6-4C4D-8884-B93CB7A4A8D5}" srcId="{7EBF7EA2-59E1-41D8-9E19-B8C3DC33AE9B}" destId="{CCBBBF25-4484-4C99-B07C-0A0533B1676B}" srcOrd="4" destOrd="0" parTransId="{7D036075-B7CD-43E3-B737-299C9D44053D}" sibTransId="{92E7ACD7-89FF-484E-B521-CCFFEB7CFE0F}"/>
    <dgm:cxn modelId="{02B3795D-FF94-4B75-9718-99F54294FC30}" type="presOf" srcId="{B32D7BB5-65B2-4D2A-9B7E-1128AD54A7B9}" destId="{3D88DBBD-76C9-451C-A5C6-C77B82CD2C97}" srcOrd="0" destOrd="0" presId="urn:microsoft.com/office/officeart/2005/8/layout/default"/>
    <dgm:cxn modelId="{8C678C79-6AB8-45C0-BC58-6B518B49DE97}" srcId="{7EBF7EA2-59E1-41D8-9E19-B8C3DC33AE9B}" destId="{A58CC09E-767C-47AD-939A-84E62C4CB1F5}" srcOrd="0" destOrd="0" parTransId="{B6E62E23-9955-4039-AB07-DC7DE6CBB604}" sibTransId="{3842CDBD-EC01-429C-B497-1DF1943DE28A}"/>
    <dgm:cxn modelId="{07F94240-3007-46DF-823C-AD56F3FDBF41}" type="presParOf" srcId="{ED67646A-419F-4F6A-805E-B07BC3201055}" destId="{54F7D90F-6616-47BE-9592-2AA7C82BE3E7}" srcOrd="0" destOrd="0" presId="urn:microsoft.com/office/officeart/2005/8/layout/default"/>
    <dgm:cxn modelId="{CBB1F88C-78B7-43CF-8D6F-ACC4CD20F52E}" type="presParOf" srcId="{ED67646A-419F-4F6A-805E-B07BC3201055}" destId="{C3DF2D5B-A08B-40B6-88C3-4CBF8CEEA630}" srcOrd="1" destOrd="0" presId="urn:microsoft.com/office/officeart/2005/8/layout/default"/>
    <dgm:cxn modelId="{F541C1FA-4E1E-47FD-889D-3FB661EBC5E8}" type="presParOf" srcId="{ED67646A-419F-4F6A-805E-B07BC3201055}" destId="{3D88DBBD-76C9-451C-A5C6-C77B82CD2C97}" srcOrd="2" destOrd="0" presId="urn:microsoft.com/office/officeart/2005/8/layout/default"/>
    <dgm:cxn modelId="{3C8C3612-09A3-469D-81B0-5BD4B2623695}" type="presParOf" srcId="{ED67646A-419F-4F6A-805E-B07BC3201055}" destId="{F229AE28-20B9-4A21-AC9F-3F65F71E7728}" srcOrd="3" destOrd="0" presId="urn:microsoft.com/office/officeart/2005/8/layout/default"/>
    <dgm:cxn modelId="{4F5D91F9-DD1C-4B72-8BC5-631CDE94950F}" type="presParOf" srcId="{ED67646A-419F-4F6A-805E-B07BC3201055}" destId="{AD6E72B3-A3AA-4DFD-AF53-DD3FDF6DF8F9}" srcOrd="4" destOrd="0" presId="urn:microsoft.com/office/officeart/2005/8/layout/default"/>
    <dgm:cxn modelId="{4C5D1C7C-58CD-4DD4-AF39-D4A14D7906C9}" type="presParOf" srcId="{ED67646A-419F-4F6A-805E-B07BC3201055}" destId="{82E7F069-E973-4794-9ACE-FA34743A33D6}" srcOrd="5" destOrd="0" presId="urn:microsoft.com/office/officeart/2005/8/layout/default"/>
    <dgm:cxn modelId="{80522A32-B12C-4C73-BEAB-29E10D7C33A3}" type="presParOf" srcId="{ED67646A-419F-4F6A-805E-B07BC3201055}" destId="{671934AA-2001-41DF-A480-2F84B1A16D58}" srcOrd="6" destOrd="0" presId="urn:microsoft.com/office/officeart/2005/8/layout/default"/>
    <dgm:cxn modelId="{D6D064D4-2896-4AD2-9C47-2C271AC470FF}" type="presParOf" srcId="{ED67646A-419F-4F6A-805E-B07BC3201055}" destId="{357D1D24-AA06-45CD-82B5-D2292B00B102}" srcOrd="7" destOrd="0" presId="urn:microsoft.com/office/officeart/2005/8/layout/default"/>
    <dgm:cxn modelId="{868F9FBB-8C75-4D08-BB62-F819C0BB461F}" type="presParOf" srcId="{ED67646A-419F-4F6A-805E-B07BC3201055}" destId="{56B1C838-D335-40DE-87A9-309C835C48E8}" srcOrd="8" destOrd="0" presId="urn:microsoft.com/office/officeart/2005/8/layout/default"/>
    <dgm:cxn modelId="{76D84979-45B9-4AC4-9A79-01879E21A33A}" type="presParOf" srcId="{ED67646A-419F-4F6A-805E-B07BC3201055}" destId="{71B174F3-20E9-4507-B087-661705E8782F}" srcOrd="9" destOrd="0" presId="urn:microsoft.com/office/officeart/2005/8/layout/default"/>
    <dgm:cxn modelId="{CECB2D95-A94F-43F5-B724-64F8D9AE53DD}" type="presParOf" srcId="{ED67646A-419F-4F6A-805E-B07BC3201055}" destId="{A320543B-EF32-43FF-BF5D-84E518A25A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94B2DB-98A3-4CCF-997C-0515F9CDC912}" type="doc">
      <dgm:prSet loTypeId="urn:microsoft.com/office/officeart/2016/7/layout/VerticalSolidAction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E0F467-EDEC-42C5-A7F8-54AC0009F7D9}">
      <dgm:prSet/>
      <dgm:spPr/>
      <dgm:t>
        <a:bodyPr/>
        <a:lstStyle/>
        <a:p>
          <a:r>
            <a:rPr lang="en-US" dirty="0"/>
            <a:t>Change</a:t>
          </a:r>
        </a:p>
      </dgm:t>
    </dgm:pt>
    <dgm:pt modelId="{19D169DE-B63B-4C25-ABE8-2E2D0E081F67}" type="parTrans" cxnId="{220F0864-B7A2-4236-8B3C-FCF2FD50A28D}">
      <dgm:prSet/>
      <dgm:spPr/>
      <dgm:t>
        <a:bodyPr/>
        <a:lstStyle/>
        <a:p>
          <a:endParaRPr lang="en-US"/>
        </a:p>
      </dgm:t>
    </dgm:pt>
    <dgm:pt modelId="{558B7AD5-7960-4EAD-9951-3A2F18710DFC}" type="sibTrans" cxnId="{220F0864-B7A2-4236-8B3C-FCF2FD50A28D}">
      <dgm:prSet/>
      <dgm:spPr/>
      <dgm:t>
        <a:bodyPr/>
        <a:lstStyle/>
        <a:p>
          <a:endParaRPr lang="en-US"/>
        </a:p>
      </dgm:t>
    </dgm:pt>
    <dgm:pt modelId="{5EAFAA06-05E6-4E7E-92A9-A77CBA39FF14}">
      <dgm:prSet/>
      <dgm:spPr/>
      <dgm:t>
        <a:bodyPr/>
        <a:lstStyle/>
        <a:p>
          <a:r>
            <a:rPr lang="en-US" dirty="0"/>
            <a:t>If you don’t like the first tutor you work with, try another. (Different people have different learning styles and </a:t>
          </a:r>
          <a:r>
            <a:rPr lang="en-US" dirty="0" smtClean="0"/>
            <a:t>personalities)</a:t>
          </a:r>
          <a:endParaRPr lang="en-US" dirty="0"/>
        </a:p>
      </dgm:t>
    </dgm:pt>
    <dgm:pt modelId="{8F73C352-B407-41BB-8900-CFD52A968DF1}" type="parTrans" cxnId="{6086A7DD-873C-4862-9C5B-F06D3E679180}">
      <dgm:prSet/>
      <dgm:spPr/>
      <dgm:t>
        <a:bodyPr/>
        <a:lstStyle/>
        <a:p>
          <a:endParaRPr lang="en-US"/>
        </a:p>
      </dgm:t>
    </dgm:pt>
    <dgm:pt modelId="{77797537-4E52-46B0-B32D-4E53CA601D06}" type="sibTrans" cxnId="{6086A7DD-873C-4862-9C5B-F06D3E679180}">
      <dgm:prSet/>
      <dgm:spPr/>
      <dgm:t>
        <a:bodyPr/>
        <a:lstStyle/>
        <a:p>
          <a:endParaRPr lang="en-US"/>
        </a:p>
      </dgm:t>
    </dgm:pt>
    <dgm:pt modelId="{87D7ACF8-3C5F-4ABF-BDD4-6FF36C607C1A}">
      <dgm:prSet/>
      <dgm:spPr/>
      <dgm:t>
        <a:bodyPr/>
        <a:lstStyle/>
        <a:p>
          <a:r>
            <a:rPr lang="en-US" dirty="0"/>
            <a:t>Pacing</a:t>
          </a:r>
        </a:p>
      </dgm:t>
    </dgm:pt>
    <dgm:pt modelId="{2504D33A-B263-4794-8E71-9EAF1B5D6D59}" type="parTrans" cxnId="{D737170B-D94C-4942-BD15-06868DA44ED7}">
      <dgm:prSet/>
      <dgm:spPr/>
      <dgm:t>
        <a:bodyPr/>
        <a:lstStyle/>
        <a:p>
          <a:endParaRPr lang="en-US"/>
        </a:p>
      </dgm:t>
    </dgm:pt>
    <dgm:pt modelId="{37F23723-6B2C-434F-8A35-BAD497BBA224}" type="sibTrans" cxnId="{D737170B-D94C-4942-BD15-06868DA44ED7}">
      <dgm:prSet/>
      <dgm:spPr/>
      <dgm:t>
        <a:bodyPr/>
        <a:lstStyle/>
        <a:p>
          <a:endParaRPr lang="en-US"/>
        </a:p>
      </dgm:t>
    </dgm:pt>
    <dgm:pt modelId="{7923C80B-A7E0-4856-850C-4AF406107F5B}">
      <dgm:prSet/>
      <dgm:spPr/>
      <dgm:t>
        <a:bodyPr/>
        <a:lstStyle/>
        <a:p>
          <a:r>
            <a:rPr lang="en-US"/>
            <a:t>Feel free to ask the tutor to slow down or speed up  </a:t>
          </a:r>
        </a:p>
      </dgm:t>
    </dgm:pt>
    <dgm:pt modelId="{65C56203-D756-4D22-89E5-7A36E51967A7}" type="parTrans" cxnId="{F3C551E7-DF46-4021-A7CA-75940FD1D0E7}">
      <dgm:prSet/>
      <dgm:spPr/>
      <dgm:t>
        <a:bodyPr/>
        <a:lstStyle/>
        <a:p>
          <a:endParaRPr lang="en-US"/>
        </a:p>
      </dgm:t>
    </dgm:pt>
    <dgm:pt modelId="{E7550212-8F7B-4D0A-BA4D-ABDE1E0BEC88}" type="sibTrans" cxnId="{F3C551E7-DF46-4021-A7CA-75940FD1D0E7}">
      <dgm:prSet/>
      <dgm:spPr/>
      <dgm:t>
        <a:bodyPr/>
        <a:lstStyle/>
        <a:p>
          <a:endParaRPr lang="en-US"/>
        </a:p>
      </dgm:t>
    </dgm:pt>
    <dgm:pt modelId="{7EA3638A-2FC7-468E-924B-8AC3EDB40156}">
      <dgm:prSet/>
      <dgm:spPr/>
      <dgm:t>
        <a:bodyPr/>
        <a:lstStyle/>
        <a:p>
          <a:r>
            <a:rPr lang="en-US" dirty="0"/>
            <a:t>Ask</a:t>
          </a:r>
        </a:p>
      </dgm:t>
    </dgm:pt>
    <dgm:pt modelId="{2A277F94-8126-4CA4-96C6-5264AF8F1ADD}" type="parTrans" cxnId="{33CF719C-9592-4DC1-B22A-2F0AFB78B4B8}">
      <dgm:prSet/>
      <dgm:spPr/>
      <dgm:t>
        <a:bodyPr/>
        <a:lstStyle/>
        <a:p>
          <a:endParaRPr lang="en-US"/>
        </a:p>
      </dgm:t>
    </dgm:pt>
    <dgm:pt modelId="{519A81A7-C24E-46F0-A6A1-91ACF9A7355E}" type="sibTrans" cxnId="{33CF719C-9592-4DC1-B22A-2F0AFB78B4B8}">
      <dgm:prSet/>
      <dgm:spPr/>
      <dgm:t>
        <a:bodyPr/>
        <a:lstStyle/>
        <a:p>
          <a:endParaRPr lang="en-US"/>
        </a:p>
      </dgm:t>
    </dgm:pt>
    <dgm:pt modelId="{F3049357-28E9-487E-89A8-1529B282D4F3}">
      <dgm:prSet/>
      <dgm:spPr/>
      <dgm:t>
        <a:bodyPr/>
        <a:lstStyle/>
        <a:p>
          <a:r>
            <a:rPr lang="en-US"/>
            <a:t>Ask them to explain something again or differently if that is what you need</a:t>
          </a:r>
        </a:p>
      </dgm:t>
    </dgm:pt>
    <dgm:pt modelId="{D92B336B-2E83-43B3-BB5B-DAD007FA190F}" type="parTrans" cxnId="{1B304BD4-0C59-4AF3-83C6-75408C7DA85A}">
      <dgm:prSet/>
      <dgm:spPr/>
      <dgm:t>
        <a:bodyPr/>
        <a:lstStyle/>
        <a:p>
          <a:endParaRPr lang="en-US"/>
        </a:p>
      </dgm:t>
    </dgm:pt>
    <dgm:pt modelId="{EABAC5F0-31AB-47D3-8B1B-A100756A4205}" type="sibTrans" cxnId="{1B304BD4-0C59-4AF3-83C6-75408C7DA85A}">
      <dgm:prSet/>
      <dgm:spPr/>
      <dgm:t>
        <a:bodyPr/>
        <a:lstStyle/>
        <a:p>
          <a:endParaRPr lang="en-US"/>
        </a:p>
      </dgm:t>
    </dgm:pt>
    <dgm:pt modelId="{6981EC48-DAE1-48DB-90A8-5C0377AAF64B}">
      <dgm:prSet/>
      <dgm:spPr/>
      <dgm:t>
        <a:bodyPr/>
        <a:lstStyle/>
        <a:p>
          <a:r>
            <a:rPr lang="en-US"/>
            <a:t>Speak up</a:t>
          </a:r>
        </a:p>
      </dgm:t>
    </dgm:pt>
    <dgm:pt modelId="{BFBB5E2D-A260-4D4B-85BB-688D62648F6C}" type="parTrans" cxnId="{054D4424-052F-4FB8-B3B7-2E565909E3F7}">
      <dgm:prSet/>
      <dgm:spPr/>
      <dgm:t>
        <a:bodyPr/>
        <a:lstStyle/>
        <a:p>
          <a:endParaRPr lang="en-US"/>
        </a:p>
      </dgm:t>
    </dgm:pt>
    <dgm:pt modelId="{6DF5772F-6AE0-4885-B219-0887B90AE88D}" type="sibTrans" cxnId="{054D4424-052F-4FB8-B3B7-2E565909E3F7}">
      <dgm:prSet/>
      <dgm:spPr/>
      <dgm:t>
        <a:bodyPr/>
        <a:lstStyle/>
        <a:p>
          <a:endParaRPr lang="en-US"/>
        </a:p>
      </dgm:t>
    </dgm:pt>
    <dgm:pt modelId="{73A7D21C-1C46-444C-B420-7E7AF5649B8D}">
      <dgm:prSet/>
      <dgm:spPr/>
      <dgm:t>
        <a:bodyPr/>
        <a:lstStyle/>
        <a:p>
          <a:r>
            <a:rPr lang="en-US" dirty="0"/>
            <a:t>If you realize you need to change the agenda because you see that some point has become more important, speak up</a:t>
          </a:r>
        </a:p>
      </dgm:t>
    </dgm:pt>
    <dgm:pt modelId="{9C21C7F0-3387-41B5-8862-9BC876D1ABA3}" type="parTrans" cxnId="{7BAD71B5-A41D-4F75-AEF3-9D68476C261D}">
      <dgm:prSet/>
      <dgm:spPr/>
      <dgm:t>
        <a:bodyPr/>
        <a:lstStyle/>
        <a:p>
          <a:endParaRPr lang="en-US"/>
        </a:p>
      </dgm:t>
    </dgm:pt>
    <dgm:pt modelId="{07C20C1C-8E02-4750-ABEC-540DA10FDD44}" type="sibTrans" cxnId="{7BAD71B5-A41D-4F75-AEF3-9D68476C261D}">
      <dgm:prSet/>
      <dgm:spPr/>
      <dgm:t>
        <a:bodyPr/>
        <a:lstStyle/>
        <a:p>
          <a:endParaRPr lang="en-US"/>
        </a:p>
      </dgm:t>
    </dgm:pt>
    <dgm:pt modelId="{BA2868EA-CAAB-4C2B-B285-C4F8A3058C61}">
      <dgm:prSet/>
      <dgm:spPr/>
      <dgm:t>
        <a:bodyPr/>
        <a:lstStyle/>
        <a:p>
          <a:r>
            <a:rPr lang="en-US"/>
            <a:t>Contact</a:t>
          </a:r>
        </a:p>
      </dgm:t>
    </dgm:pt>
    <dgm:pt modelId="{AFBDBCEB-0903-4724-8EDF-7C2BD7D0B226}" type="parTrans" cxnId="{F68AECB5-DD8B-4550-8EFE-DC1FD4F22672}">
      <dgm:prSet/>
      <dgm:spPr/>
      <dgm:t>
        <a:bodyPr/>
        <a:lstStyle/>
        <a:p>
          <a:endParaRPr lang="en-US"/>
        </a:p>
      </dgm:t>
    </dgm:pt>
    <dgm:pt modelId="{5C909EE0-5201-45EF-BFAE-97EECB5610CA}" type="sibTrans" cxnId="{F68AECB5-DD8B-4550-8EFE-DC1FD4F22672}">
      <dgm:prSet/>
      <dgm:spPr/>
      <dgm:t>
        <a:bodyPr/>
        <a:lstStyle/>
        <a:p>
          <a:endParaRPr lang="en-US"/>
        </a:p>
      </dgm:t>
    </dgm:pt>
    <dgm:pt modelId="{18EF8830-851D-4B54-B2E1-B29593A3AE01}">
      <dgm:prSet/>
      <dgm:spPr/>
      <dgm:t>
        <a:bodyPr/>
        <a:lstStyle/>
        <a:p>
          <a:r>
            <a:rPr lang="en-US"/>
            <a:t>If you have a complaint or concern or a compliment, please contact one of us on the introductions slide </a:t>
          </a:r>
        </a:p>
      </dgm:t>
    </dgm:pt>
    <dgm:pt modelId="{75749242-FDCA-47F4-A799-92A378E25C03}" type="parTrans" cxnId="{7451904D-D0CB-46EA-8C6E-97109E9DDF9C}">
      <dgm:prSet/>
      <dgm:spPr/>
      <dgm:t>
        <a:bodyPr/>
        <a:lstStyle/>
        <a:p>
          <a:endParaRPr lang="en-US"/>
        </a:p>
      </dgm:t>
    </dgm:pt>
    <dgm:pt modelId="{99A2DDB2-0473-4528-8F82-9345894C392D}" type="sibTrans" cxnId="{7451904D-D0CB-46EA-8C6E-97109E9DDF9C}">
      <dgm:prSet/>
      <dgm:spPr/>
      <dgm:t>
        <a:bodyPr/>
        <a:lstStyle/>
        <a:p>
          <a:endParaRPr lang="en-US"/>
        </a:p>
      </dgm:t>
    </dgm:pt>
    <dgm:pt modelId="{B3443A15-F09E-48A4-AB2C-6FB768DF4A38}" type="pres">
      <dgm:prSet presAssocID="{FE94B2DB-98A3-4CCF-997C-0515F9CDC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FF94C-F69F-4DED-908B-41E118CEEE77}" type="pres">
      <dgm:prSet presAssocID="{13E0F467-EDEC-42C5-A7F8-54AC0009F7D9}" presName="linNode" presStyleCnt="0"/>
      <dgm:spPr/>
    </dgm:pt>
    <dgm:pt modelId="{78248F6A-7C9A-4C20-9A68-6EA431ADCC49}" type="pres">
      <dgm:prSet presAssocID="{13E0F467-EDEC-42C5-A7F8-54AC0009F7D9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024694C-374E-40A4-9935-7018688650B3}" type="pres">
      <dgm:prSet presAssocID="{13E0F467-EDEC-42C5-A7F8-54AC0009F7D9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33758A1-E491-44B0-9C0B-4BC0772467DE}" type="pres">
      <dgm:prSet presAssocID="{558B7AD5-7960-4EAD-9951-3A2F18710DFC}" presName="sp" presStyleCnt="0"/>
      <dgm:spPr/>
    </dgm:pt>
    <dgm:pt modelId="{778FE6F2-0007-48BD-8683-E5A1A758F00F}" type="pres">
      <dgm:prSet presAssocID="{87D7ACF8-3C5F-4ABF-BDD4-6FF36C607C1A}" presName="linNode" presStyleCnt="0"/>
      <dgm:spPr/>
    </dgm:pt>
    <dgm:pt modelId="{320182DD-0ADF-4B03-8F84-392134C2DE90}" type="pres">
      <dgm:prSet presAssocID="{87D7ACF8-3C5F-4ABF-BDD4-6FF36C607C1A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F321930-0294-41E2-B411-A8A2CAEB20A1}" type="pres">
      <dgm:prSet presAssocID="{87D7ACF8-3C5F-4ABF-BDD4-6FF36C607C1A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E9670D3-0191-404C-906E-06ACA38CF963}" type="pres">
      <dgm:prSet presAssocID="{37F23723-6B2C-434F-8A35-BAD497BBA224}" presName="sp" presStyleCnt="0"/>
      <dgm:spPr/>
    </dgm:pt>
    <dgm:pt modelId="{68D8FCD6-3ED8-436E-97A3-173886FBA9F2}" type="pres">
      <dgm:prSet presAssocID="{7EA3638A-2FC7-468E-924B-8AC3EDB40156}" presName="linNode" presStyleCnt="0"/>
      <dgm:spPr/>
    </dgm:pt>
    <dgm:pt modelId="{A228FE24-9DCC-4CE5-82E1-A5BD619C982B}" type="pres">
      <dgm:prSet presAssocID="{7EA3638A-2FC7-468E-924B-8AC3EDB40156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AC1E5D7-A0CB-4723-B0CA-7D8D7FC88E77}" type="pres">
      <dgm:prSet presAssocID="{7EA3638A-2FC7-468E-924B-8AC3EDB40156}" presName="descendantText" presStyleLbl="alignAccFollowNode1" presStyleIdx="2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EADBC3CF-49BA-4FC7-936B-07B13089158E}" type="pres">
      <dgm:prSet presAssocID="{519A81A7-C24E-46F0-A6A1-91ACF9A7355E}" presName="sp" presStyleCnt="0"/>
      <dgm:spPr/>
    </dgm:pt>
    <dgm:pt modelId="{02F4B4AD-2721-412A-A931-D8C5887B39A5}" type="pres">
      <dgm:prSet presAssocID="{6981EC48-DAE1-48DB-90A8-5C0377AAF64B}" presName="linNode" presStyleCnt="0"/>
      <dgm:spPr/>
    </dgm:pt>
    <dgm:pt modelId="{94EBC882-87A0-4614-B11A-13AAF21B3EE1}" type="pres">
      <dgm:prSet presAssocID="{6981EC48-DAE1-48DB-90A8-5C0377AAF64B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3F778F39-2C42-4F91-83B2-6BE975CABD30}" type="pres">
      <dgm:prSet presAssocID="{6981EC48-DAE1-48DB-90A8-5C0377AAF64B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7AB99D8B-1A17-411B-8B88-E89DE138F891}" type="pres">
      <dgm:prSet presAssocID="{6DF5772F-6AE0-4885-B219-0887B90AE88D}" presName="sp" presStyleCnt="0"/>
      <dgm:spPr/>
    </dgm:pt>
    <dgm:pt modelId="{37889E5C-09F7-46E2-B13D-AB395C8DF3D7}" type="pres">
      <dgm:prSet presAssocID="{BA2868EA-CAAB-4C2B-B285-C4F8A3058C61}" presName="linNode" presStyleCnt="0"/>
      <dgm:spPr/>
    </dgm:pt>
    <dgm:pt modelId="{1D4EBF2C-2DE6-4A02-908C-989F57EB0102}" type="pres">
      <dgm:prSet presAssocID="{BA2868EA-CAAB-4C2B-B285-C4F8A3058C61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9102E9C3-E0D1-4CB6-8AF8-097739B9E977}" type="pres">
      <dgm:prSet presAssocID="{BA2868EA-CAAB-4C2B-B285-C4F8A3058C61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220F0864-B7A2-4236-8B3C-FCF2FD50A28D}" srcId="{FE94B2DB-98A3-4CCF-997C-0515F9CDC912}" destId="{13E0F467-EDEC-42C5-A7F8-54AC0009F7D9}" srcOrd="0" destOrd="0" parTransId="{19D169DE-B63B-4C25-ABE8-2E2D0E081F67}" sibTransId="{558B7AD5-7960-4EAD-9951-3A2F18710DFC}"/>
    <dgm:cxn modelId="{4460B507-E4DB-4437-A4B2-0AE6E63A881A}" type="presOf" srcId="{6981EC48-DAE1-48DB-90A8-5C0377AAF64B}" destId="{94EBC882-87A0-4614-B11A-13AAF21B3EE1}" srcOrd="0" destOrd="0" presId="urn:microsoft.com/office/officeart/2016/7/layout/VerticalSolidActionList"/>
    <dgm:cxn modelId="{7451904D-D0CB-46EA-8C6E-97109E9DDF9C}" srcId="{BA2868EA-CAAB-4C2B-B285-C4F8A3058C61}" destId="{18EF8830-851D-4B54-B2E1-B29593A3AE01}" srcOrd="0" destOrd="0" parTransId="{75749242-FDCA-47F4-A799-92A378E25C03}" sibTransId="{99A2DDB2-0473-4528-8F82-9345894C392D}"/>
    <dgm:cxn modelId="{33CF719C-9592-4DC1-B22A-2F0AFB78B4B8}" srcId="{FE94B2DB-98A3-4CCF-997C-0515F9CDC912}" destId="{7EA3638A-2FC7-468E-924B-8AC3EDB40156}" srcOrd="2" destOrd="0" parTransId="{2A277F94-8126-4CA4-96C6-5264AF8F1ADD}" sibTransId="{519A81A7-C24E-46F0-A6A1-91ACF9A7355E}"/>
    <dgm:cxn modelId="{7BAD71B5-A41D-4F75-AEF3-9D68476C261D}" srcId="{6981EC48-DAE1-48DB-90A8-5C0377AAF64B}" destId="{73A7D21C-1C46-444C-B420-7E7AF5649B8D}" srcOrd="0" destOrd="0" parTransId="{9C21C7F0-3387-41B5-8862-9BC876D1ABA3}" sibTransId="{07C20C1C-8E02-4750-ABEC-540DA10FDD44}"/>
    <dgm:cxn modelId="{50484F2D-0CED-4AD6-A914-4391DD6B84C5}" type="presOf" srcId="{7923C80B-A7E0-4856-850C-4AF406107F5B}" destId="{6F321930-0294-41E2-B411-A8A2CAEB20A1}" srcOrd="0" destOrd="0" presId="urn:microsoft.com/office/officeart/2016/7/layout/VerticalSolidActionList"/>
    <dgm:cxn modelId="{17791056-A6FC-4EAA-BD0F-FB5131A6D511}" type="presOf" srcId="{73A7D21C-1C46-444C-B420-7E7AF5649B8D}" destId="{3F778F39-2C42-4F91-83B2-6BE975CABD30}" srcOrd="0" destOrd="0" presId="urn:microsoft.com/office/officeart/2016/7/layout/VerticalSolidActionList"/>
    <dgm:cxn modelId="{D737170B-D94C-4942-BD15-06868DA44ED7}" srcId="{FE94B2DB-98A3-4CCF-997C-0515F9CDC912}" destId="{87D7ACF8-3C5F-4ABF-BDD4-6FF36C607C1A}" srcOrd="1" destOrd="0" parTransId="{2504D33A-B263-4794-8E71-9EAF1B5D6D59}" sibTransId="{37F23723-6B2C-434F-8A35-BAD497BBA224}"/>
    <dgm:cxn modelId="{F68AECB5-DD8B-4550-8EFE-DC1FD4F22672}" srcId="{FE94B2DB-98A3-4CCF-997C-0515F9CDC912}" destId="{BA2868EA-CAAB-4C2B-B285-C4F8A3058C61}" srcOrd="4" destOrd="0" parTransId="{AFBDBCEB-0903-4724-8EDF-7C2BD7D0B226}" sibTransId="{5C909EE0-5201-45EF-BFAE-97EECB5610CA}"/>
    <dgm:cxn modelId="{458DD601-83B5-4B43-9907-9F18F7E3181D}" type="presOf" srcId="{7EA3638A-2FC7-468E-924B-8AC3EDB40156}" destId="{A228FE24-9DCC-4CE5-82E1-A5BD619C982B}" srcOrd="0" destOrd="0" presId="urn:microsoft.com/office/officeart/2016/7/layout/VerticalSolidActionList"/>
    <dgm:cxn modelId="{85DA9C36-3ED1-456E-BE77-A2626AE28CF7}" type="presOf" srcId="{F3049357-28E9-487E-89A8-1529B282D4F3}" destId="{7AC1E5D7-A0CB-4723-B0CA-7D8D7FC88E77}" srcOrd="0" destOrd="0" presId="urn:microsoft.com/office/officeart/2016/7/layout/VerticalSolidActionList"/>
    <dgm:cxn modelId="{61D7E389-437B-42DC-AE99-B167E0BAB86C}" type="presOf" srcId="{FE94B2DB-98A3-4CCF-997C-0515F9CDC912}" destId="{B3443A15-F09E-48A4-AB2C-6FB768DF4A38}" srcOrd="0" destOrd="0" presId="urn:microsoft.com/office/officeart/2016/7/layout/VerticalSolidActionList"/>
    <dgm:cxn modelId="{24597773-967C-40A7-8D80-92CFFD19F27D}" type="presOf" srcId="{BA2868EA-CAAB-4C2B-B285-C4F8A3058C61}" destId="{1D4EBF2C-2DE6-4A02-908C-989F57EB0102}" srcOrd="0" destOrd="0" presId="urn:microsoft.com/office/officeart/2016/7/layout/VerticalSolidActionList"/>
    <dgm:cxn modelId="{F3C551E7-DF46-4021-A7CA-75940FD1D0E7}" srcId="{87D7ACF8-3C5F-4ABF-BDD4-6FF36C607C1A}" destId="{7923C80B-A7E0-4856-850C-4AF406107F5B}" srcOrd="0" destOrd="0" parTransId="{65C56203-D756-4D22-89E5-7A36E51967A7}" sibTransId="{E7550212-8F7B-4D0A-BA4D-ABDE1E0BEC88}"/>
    <dgm:cxn modelId="{29AB5592-DD06-4157-AE5F-8E382A93280D}" type="presOf" srcId="{13E0F467-EDEC-42C5-A7F8-54AC0009F7D9}" destId="{78248F6A-7C9A-4C20-9A68-6EA431ADCC49}" srcOrd="0" destOrd="0" presId="urn:microsoft.com/office/officeart/2016/7/layout/VerticalSolidActionList"/>
    <dgm:cxn modelId="{0C05D614-459E-432D-81B1-5B21C2EEF82C}" type="presOf" srcId="{5EAFAA06-05E6-4E7E-92A9-A77CBA39FF14}" destId="{4024694C-374E-40A4-9935-7018688650B3}" srcOrd="0" destOrd="0" presId="urn:microsoft.com/office/officeart/2016/7/layout/VerticalSolidActionList"/>
    <dgm:cxn modelId="{891F7A58-8AC2-4217-A36C-FE135C9B1B2B}" type="presOf" srcId="{87D7ACF8-3C5F-4ABF-BDD4-6FF36C607C1A}" destId="{320182DD-0ADF-4B03-8F84-392134C2DE90}" srcOrd="0" destOrd="0" presId="urn:microsoft.com/office/officeart/2016/7/layout/VerticalSolidActionList"/>
    <dgm:cxn modelId="{1B304BD4-0C59-4AF3-83C6-75408C7DA85A}" srcId="{7EA3638A-2FC7-468E-924B-8AC3EDB40156}" destId="{F3049357-28E9-487E-89A8-1529B282D4F3}" srcOrd="0" destOrd="0" parTransId="{D92B336B-2E83-43B3-BB5B-DAD007FA190F}" sibTransId="{EABAC5F0-31AB-47D3-8B1B-A100756A4205}"/>
    <dgm:cxn modelId="{054D4424-052F-4FB8-B3B7-2E565909E3F7}" srcId="{FE94B2DB-98A3-4CCF-997C-0515F9CDC912}" destId="{6981EC48-DAE1-48DB-90A8-5C0377AAF64B}" srcOrd="3" destOrd="0" parTransId="{BFBB5E2D-A260-4D4B-85BB-688D62648F6C}" sibTransId="{6DF5772F-6AE0-4885-B219-0887B90AE88D}"/>
    <dgm:cxn modelId="{16059D50-564B-43E0-810B-77978559957E}" type="presOf" srcId="{18EF8830-851D-4B54-B2E1-B29593A3AE01}" destId="{9102E9C3-E0D1-4CB6-8AF8-097739B9E977}" srcOrd="0" destOrd="0" presId="urn:microsoft.com/office/officeart/2016/7/layout/VerticalSolidActionList"/>
    <dgm:cxn modelId="{6086A7DD-873C-4862-9C5B-F06D3E679180}" srcId="{13E0F467-EDEC-42C5-A7F8-54AC0009F7D9}" destId="{5EAFAA06-05E6-4E7E-92A9-A77CBA39FF14}" srcOrd="0" destOrd="0" parTransId="{8F73C352-B407-41BB-8900-CFD52A968DF1}" sibTransId="{77797537-4E52-46B0-B32D-4E53CA601D06}"/>
    <dgm:cxn modelId="{637E6D63-DABE-457C-929E-E69517C72870}" type="presParOf" srcId="{B3443A15-F09E-48A4-AB2C-6FB768DF4A38}" destId="{C06FF94C-F69F-4DED-908B-41E118CEEE77}" srcOrd="0" destOrd="0" presId="urn:microsoft.com/office/officeart/2016/7/layout/VerticalSolidActionList"/>
    <dgm:cxn modelId="{3C1B5E39-5F07-4C78-B64C-38AD58C1A05A}" type="presParOf" srcId="{C06FF94C-F69F-4DED-908B-41E118CEEE77}" destId="{78248F6A-7C9A-4C20-9A68-6EA431ADCC49}" srcOrd="0" destOrd="0" presId="urn:microsoft.com/office/officeart/2016/7/layout/VerticalSolidActionList"/>
    <dgm:cxn modelId="{94F514A8-D02C-4483-A70A-4BB3547B5899}" type="presParOf" srcId="{C06FF94C-F69F-4DED-908B-41E118CEEE77}" destId="{4024694C-374E-40A4-9935-7018688650B3}" srcOrd="1" destOrd="0" presId="urn:microsoft.com/office/officeart/2016/7/layout/VerticalSolidActionList"/>
    <dgm:cxn modelId="{29886B1C-43DD-49EE-8A7C-877B1C2AC55B}" type="presParOf" srcId="{B3443A15-F09E-48A4-AB2C-6FB768DF4A38}" destId="{B33758A1-E491-44B0-9C0B-4BC0772467DE}" srcOrd="1" destOrd="0" presId="urn:microsoft.com/office/officeart/2016/7/layout/VerticalSolidActionList"/>
    <dgm:cxn modelId="{3835B7E3-1CF0-4068-95BF-3C00531EBE0B}" type="presParOf" srcId="{B3443A15-F09E-48A4-AB2C-6FB768DF4A38}" destId="{778FE6F2-0007-48BD-8683-E5A1A758F00F}" srcOrd="2" destOrd="0" presId="urn:microsoft.com/office/officeart/2016/7/layout/VerticalSolidActionList"/>
    <dgm:cxn modelId="{A3204480-F9C0-4CEB-A6AB-5C9314C5557F}" type="presParOf" srcId="{778FE6F2-0007-48BD-8683-E5A1A758F00F}" destId="{320182DD-0ADF-4B03-8F84-392134C2DE90}" srcOrd="0" destOrd="0" presId="urn:microsoft.com/office/officeart/2016/7/layout/VerticalSolidActionList"/>
    <dgm:cxn modelId="{598563DA-5502-486A-B3AD-B8935AD95CB9}" type="presParOf" srcId="{778FE6F2-0007-48BD-8683-E5A1A758F00F}" destId="{6F321930-0294-41E2-B411-A8A2CAEB20A1}" srcOrd="1" destOrd="0" presId="urn:microsoft.com/office/officeart/2016/7/layout/VerticalSolidActionList"/>
    <dgm:cxn modelId="{743E7B49-E34C-4174-923E-3E07D079D173}" type="presParOf" srcId="{B3443A15-F09E-48A4-AB2C-6FB768DF4A38}" destId="{6E9670D3-0191-404C-906E-06ACA38CF963}" srcOrd="3" destOrd="0" presId="urn:microsoft.com/office/officeart/2016/7/layout/VerticalSolidActionList"/>
    <dgm:cxn modelId="{E9C2E8D7-AD67-46BE-951B-0F2B74B2F9E9}" type="presParOf" srcId="{B3443A15-F09E-48A4-AB2C-6FB768DF4A38}" destId="{68D8FCD6-3ED8-436E-97A3-173886FBA9F2}" srcOrd="4" destOrd="0" presId="urn:microsoft.com/office/officeart/2016/7/layout/VerticalSolidActionList"/>
    <dgm:cxn modelId="{4014BDB2-69E8-4C5E-87CB-457070266E8C}" type="presParOf" srcId="{68D8FCD6-3ED8-436E-97A3-173886FBA9F2}" destId="{A228FE24-9DCC-4CE5-82E1-A5BD619C982B}" srcOrd="0" destOrd="0" presId="urn:microsoft.com/office/officeart/2016/7/layout/VerticalSolidActionList"/>
    <dgm:cxn modelId="{6534540F-632A-4BD6-8616-71941F73DDFE}" type="presParOf" srcId="{68D8FCD6-3ED8-436E-97A3-173886FBA9F2}" destId="{7AC1E5D7-A0CB-4723-B0CA-7D8D7FC88E77}" srcOrd="1" destOrd="0" presId="urn:microsoft.com/office/officeart/2016/7/layout/VerticalSolidActionList"/>
    <dgm:cxn modelId="{14922CDB-0D0D-47A6-BAE5-DB069751B5AE}" type="presParOf" srcId="{B3443A15-F09E-48A4-AB2C-6FB768DF4A38}" destId="{EADBC3CF-49BA-4FC7-936B-07B13089158E}" srcOrd="5" destOrd="0" presId="urn:microsoft.com/office/officeart/2016/7/layout/VerticalSolidActionList"/>
    <dgm:cxn modelId="{3EAD75BD-E0B9-451E-AF78-7D0CA1DDF4A9}" type="presParOf" srcId="{B3443A15-F09E-48A4-AB2C-6FB768DF4A38}" destId="{02F4B4AD-2721-412A-A931-D8C5887B39A5}" srcOrd="6" destOrd="0" presId="urn:microsoft.com/office/officeart/2016/7/layout/VerticalSolidActionList"/>
    <dgm:cxn modelId="{7896DEAD-EF35-4747-8136-E2FC67A72495}" type="presParOf" srcId="{02F4B4AD-2721-412A-A931-D8C5887B39A5}" destId="{94EBC882-87A0-4614-B11A-13AAF21B3EE1}" srcOrd="0" destOrd="0" presId="urn:microsoft.com/office/officeart/2016/7/layout/VerticalSolidActionList"/>
    <dgm:cxn modelId="{73CB32EC-58C9-4A1D-A192-87882A15AF09}" type="presParOf" srcId="{02F4B4AD-2721-412A-A931-D8C5887B39A5}" destId="{3F778F39-2C42-4F91-83B2-6BE975CABD30}" srcOrd="1" destOrd="0" presId="urn:microsoft.com/office/officeart/2016/7/layout/VerticalSolidActionList"/>
    <dgm:cxn modelId="{51E47E7B-1CEF-420B-AAAF-F298AEB1697A}" type="presParOf" srcId="{B3443A15-F09E-48A4-AB2C-6FB768DF4A38}" destId="{7AB99D8B-1A17-411B-8B88-E89DE138F891}" srcOrd="7" destOrd="0" presId="urn:microsoft.com/office/officeart/2016/7/layout/VerticalSolidActionList"/>
    <dgm:cxn modelId="{F5E8E383-569B-4624-9146-B892919AD350}" type="presParOf" srcId="{B3443A15-F09E-48A4-AB2C-6FB768DF4A38}" destId="{37889E5C-09F7-46E2-B13D-AB395C8DF3D7}" srcOrd="8" destOrd="0" presId="urn:microsoft.com/office/officeart/2016/7/layout/VerticalSolidActionList"/>
    <dgm:cxn modelId="{0F5A1086-8F22-4F25-946F-2B0247C1054A}" type="presParOf" srcId="{37889E5C-09F7-46E2-B13D-AB395C8DF3D7}" destId="{1D4EBF2C-2DE6-4A02-908C-989F57EB0102}" srcOrd="0" destOrd="0" presId="urn:microsoft.com/office/officeart/2016/7/layout/VerticalSolidActionList"/>
    <dgm:cxn modelId="{13906E9B-6F40-426C-B8A5-7308B881E775}" type="presParOf" srcId="{37889E5C-09F7-46E2-B13D-AB395C8DF3D7}" destId="{9102E9C3-E0D1-4CB6-8AF8-097739B9E97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C360B-ACAF-4165-BC28-9FD364F175A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3756ED-BF85-4847-9EAD-15169E69CCF9}">
      <dgm:prSet/>
      <dgm:spPr/>
      <dgm:t>
        <a:bodyPr/>
        <a:lstStyle/>
        <a:p>
          <a:r>
            <a:rPr lang="en-US"/>
            <a:t>Meet</a:t>
          </a:r>
        </a:p>
      </dgm:t>
    </dgm:pt>
    <dgm:pt modelId="{2006D092-3A2E-41B5-8128-344CF2A31A0C}" type="parTrans" cxnId="{717EEC57-7EF5-4718-BF57-27DF014EBC46}">
      <dgm:prSet/>
      <dgm:spPr/>
      <dgm:t>
        <a:bodyPr/>
        <a:lstStyle/>
        <a:p>
          <a:endParaRPr lang="en-US"/>
        </a:p>
      </dgm:t>
    </dgm:pt>
    <dgm:pt modelId="{445B4A40-CD4A-485D-BD89-D43099D01BCA}" type="sibTrans" cxnId="{717EEC57-7EF5-4718-BF57-27DF014EBC46}">
      <dgm:prSet/>
      <dgm:spPr/>
      <dgm:t>
        <a:bodyPr/>
        <a:lstStyle/>
        <a:p>
          <a:endParaRPr lang="en-US"/>
        </a:p>
      </dgm:t>
    </dgm:pt>
    <dgm:pt modelId="{BAEF1843-808E-4EB4-B4B4-EFA2CB724343}">
      <dgm:prSet/>
      <dgm:spPr/>
      <dgm:t>
        <a:bodyPr/>
        <a:lstStyle/>
        <a:p>
          <a:r>
            <a:rPr lang="en-US" dirty="0"/>
            <a:t>meet each learner exactly where he or she is at academically and in terms of student and study skills and habits.</a:t>
          </a:r>
        </a:p>
      </dgm:t>
    </dgm:pt>
    <dgm:pt modelId="{FC332DB4-413D-4E00-9135-8F5F3218FE9A}" type="parTrans" cxnId="{BE263D29-B958-4144-9F92-947F16E360EE}">
      <dgm:prSet/>
      <dgm:spPr/>
      <dgm:t>
        <a:bodyPr/>
        <a:lstStyle/>
        <a:p>
          <a:endParaRPr lang="en-US"/>
        </a:p>
      </dgm:t>
    </dgm:pt>
    <dgm:pt modelId="{1C3BEAA0-0F10-4A6A-849E-7891672279C4}" type="sibTrans" cxnId="{BE263D29-B958-4144-9F92-947F16E360EE}">
      <dgm:prSet/>
      <dgm:spPr/>
      <dgm:t>
        <a:bodyPr/>
        <a:lstStyle/>
        <a:p>
          <a:endParaRPr lang="en-US"/>
        </a:p>
      </dgm:t>
    </dgm:pt>
    <dgm:pt modelId="{D1BAFD5C-21F6-4972-A63F-2CE92FD1CCF8}">
      <dgm:prSet/>
      <dgm:spPr/>
      <dgm:t>
        <a:bodyPr/>
        <a:lstStyle/>
        <a:p>
          <a:r>
            <a:rPr lang="en-US"/>
            <a:t>Promote</a:t>
          </a:r>
        </a:p>
      </dgm:t>
    </dgm:pt>
    <dgm:pt modelId="{AD2B7E14-7CD3-4D8B-94C3-34B9BBF5BCEF}" type="parTrans" cxnId="{A99A3EF8-46F0-4448-85B9-E55AAC0CD315}">
      <dgm:prSet/>
      <dgm:spPr/>
      <dgm:t>
        <a:bodyPr/>
        <a:lstStyle/>
        <a:p>
          <a:endParaRPr lang="en-US"/>
        </a:p>
      </dgm:t>
    </dgm:pt>
    <dgm:pt modelId="{60DF3D67-75F4-4712-BC88-A01F32287AED}" type="sibTrans" cxnId="{A99A3EF8-46F0-4448-85B9-E55AAC0CD315}">
      <dgm:prSet/>
      <dgm:spPr/>
      <dgm:t>
        <a:bodyPr/>
        <a:lstStyle/>
        <a:p>
          <a:endParaRPr lang="en-US"/>
        </a:p>
      </dgm:t>
    </dgm:pt>
    <dgm:pt modelId="{BDFE9DF5-9D3B-44BC-B277-995A52FC7B2C}">
      <dgm:prSet/>
      <dgm:spPr/>
      <dgm:t>
        <a:bodyPr/>
        <a:lstStyle/>
        <a:p>
          <a:r>
            <a:rPr lang="en-US"/>
            <a:t>promote development of learner confidence and independence </a:t>
          </a:r>
        </a:p>
      </dgm:t>
    </dgm:pt>
    <dgm:pt modelId="{66B1D29E-447E-484E-AA6B-3A7F7847F6E8}" type="parTrans" cxnId="{D259096A-C0A5-4EA0-B891-CF5198883221}">
      <dgm:prSet/>
      <dgm:spPr/>
      <dgm:t>
        <a:bodyPr/>
        <a:lstStyle/>
        <a:p>
          <a:endParaRPr lang="en-US"/>
        </a:p>
      </dgm:t>
    </dgm:pt>
    <dgm:pt modelId="{5BA8C704-760F-4D07-93E9-8AB030238D4F}" type="sibTrans" cxnId="{D259096A-C0A5-4EA0-B891-CF5198883221}">
      <dgm:prSet/>
      <dgm:spPr/>
      <dgm:t>
        <a:bodyPr/>
        <a:lstStyle/>
        <a:p>
          <a:endParaRPr lang="en-US"/>
        </a:p>
      </dgm:t>
    </dgm:pt>
    <dgm:pt modelId="{F09AE54A-19E5-43D7-83D7-9F51546242F2}">
      <dgm:prSet/>
      <dgm:spPr/>
      <dgm:t>
        <a:bodyPr/>
        <a:lstStyle/>
        <a:p>
          <a:r>
            <a:rPr lang="en-US"/>
            <a:t>Support</a:t>
          </a:r>
        </a:p>
      </dgm:t>
    </dgm:pt>
    <dgm:pt modelId="{844E704F-5EA0-48C3-B826-539614A9F304}" type="parTrans" cxnId="{95F27D0C-EA05-48D5-A7AC-740066EFC111}">
      <dgm:prSet/>
      <dgm:spPr/>
      <dgm:t>
        <a:bodyPr/>
        <a:lstStyle/>
        <a:p>
          <a:endParaRPr lang="en-US"/>
        </a:p>
      </dgm:t>
    </dgm:pt>
    <dgm:pt modelId="{07154971-D58C-4422-B079-84E3D321FFA4}" type="sibTrans" cxnId="{95F27D0C-EA05-48D5-A7AC-740066EFC111}">
      <dgm:prSet/>
      <dgm:spPr/>
      <dgm:t>
        <a:bodyPr/>
        <a:lstStyle/>
        <a:p>
          <a:endParaRPr lang="en-US"/>
        </a:p>
      </dgm:t>
    </dgm:pt>
    <dgm:pt modelId="{92CFD354-D06B-4F53-886F-A06600A07EA9}">
      <dgm:prSet/>
      <dgm:spPr/>
      <dgm:t>
        <a:bodyPr/>
        <a:lstStyle/>
        <a:p>
          <a:r>
            <a:rPr lang="en-US"/>
            <a:t>support all students in every course in acquiring course skills and knowledge as well as student skills and knowledge.</a:t>
          </a:r>
        </a:p>
      </dgm:t>
    </dgm:pt>
    <dgm:pt modelId="{F4B5DC10-FDB0-4C22-9656-1BE9A4901B36}" type="parTrans" cxnId="{828E66BF-0C9C-429B-AB35-4BDD2D058C83}">
      <dgm:prSet/>
      <dgm:spPr/>
      <dgm:t>
        <a:bodyPr/>
        <a:lstStyle/>
        <a:p>
          <a:endParaRPr lang="en-US"/>
        </a:p>
      </dgm:t>
    </dgm:pt>
    <dgm:pt modelId="{2C043F16-EA04-47A5-B311-F242D2E015A5}" type="sibTrans" cxnId="{828E66BF-0C9C-429B-AB35-4BDD2D058C83}">
      <dgm:prSet/>
      <dgm:spPr/>
      <dgm:t>
        <a:bodyPr/>
        <a:lstStyle/>
        <a:p>
          <a:endParaRPr lang="en-US"/>
        </a:p>
      </dgm:t>
    </dgm:pt>
    <dgm:pt modelId="{8ED197B3-A993-4BB8-BAC4-AA0B1E1AB0B4}">
      <dgm:prSet/>
      <dgm:spPr/>
      <dgm:t>
        <a:bodyPr/>
        <a:lstStyle/>
        <a:p>
          <a:r>
            <a:rPr lang="en-US" dirty="0"/>
            <a:t>Improve</a:t>
          </a:r>
        </a:p>
      </dgm:t>
    </dgm:pt>
    <dgm:pt modelId="{F234F366-5D6E-499F-AFA6-1947EEA1BBAF}" type="parTrans" cxnId="{334B528F-2499-4512-BC5B-5831D40BAF4A}">
      <dgm:prSet/>
      <dgm:spPr/>
      <dgm:t>
        <a:bodyPr/>
        <a:lstStyle/>
        <a:p>
          <a:endParaRPr lang="en-US"/>
        </a:p>
      </dgm:t>
    </dgm:pt>
    <dgm:pt modelId="{011DF29A-0024-4AE8-AAC2-2054FCE418E3}" type="sibTrans" cxnId="{334B528F-2499-4512-BC5B-5831D40BAF4A}">
      <dgm:prSet/>
      <dgm:spPr/>
      <dgm:t>
        <a:bodyPr/>
        <a:lstStyle/>
        <a:p>
          <a:endParaRPr lang="en-US"/>
        </a:p>
      </dgm:t>
    </dgm:pt>
    <dgm:pt modelId="{364EC852-25C1-48FA-90E4-DD798CE8581D}">
      <dgm:prSet/>
      <dgm:spPr/>
      <dgm:t>
        <a:bodyPr/>
        <a:lstStyle/>
        <a:p>
          <a:r>
            <a:rPr lang="en-US" dirty="0"/>
            <a:t>Improve student success.</a:t>
          </a:r>
        </a:p>
      </dgm:t>
    </dgm:pt>
    <dgm:pt modelId="{A2526B58-04C4-4E70-A018-EEF3BD8868EF}" type="parTrans" cxnId="{1745260C-AC83-4569-9298-51C04286AE1C}">
      <dgm:prSet/>
      <dgm:spPr/>
      <dgm:t>
        <a:bodyPr/>
        <a:lstStyle/>
        <a:p>
          <a:endParaRPr lang="en-US"/>
        </a:p>
      </dgm:t>
    </dgm:pt>
    <dgm:pt modelId="{3646BCE6-6D94-4D53-8F91-77FF9C2A1725}" type="sibTrans" cxnId="{1745260C-AC83-4569-9298-51C04286AE1C}">
      <dgm:prSet/>
      <dgm:spPr/>
      <dgm:t>
        <a:bodyPr/>
        <a:lstStyle/>
        <a:p>
          <a:endParaRPr lang="en-US"/>
        </a:p>
      </dgm:t>
    </dgm:pt>
    <dgm:pt modelId="{215BBC8E-FC00-4F69-93B5-7D2BC74B01E8}" type="pres">
      <dgm:prSet presAssocID="{161C360B-ACAF-4165-BC28-9FD364F17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EF33B-EB7B-4766-8A60-200C26A70845}" type="pres">
      <dgm:prSet presAssocID="{823756ED-BF85-4847-9EAD-15169E69CCF9}" presName="composite" presStyleCnt="0"/>
      <dgm:spPr/>
    </dgm:pt>
    <dgm:pt modelId="{1BAE178B-967D-4716-9175-8D3513CB7080}" type="pres">
      <dgm:prSet presAssocID="{823756ED-BF85-4847-9EAD-15169E69CCF9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F49D0A-1981-4442-AE8D-BD6941B5B1F3}" type="pres">
      <dgm:prSet presAssocID="{823756ED-BF85-4847-9EAD-15169E69CCF9}" presName="desTx" presStyleLbl="alignAccFollowNode1" presStyleIdx="0" presStyleCnt="4">
        <dgm:presLayoutVars/>
      </dgm:prSet>
      <dgm:spPr/>
      <dgm:t>
        <a:bodyPr/>
        <a:lstStyle/>
        <a:p>
          <a:endParaRPr lang="en-US"/>
        </a:p>
      </dgm:t>
    </dgm:pt>
    <dgm:pt modelId="{682219E4-768E-406A-AD50-9E0404028ED3}" type="pres">
      <dgm:prSet presAssocID="{445B4A40-CD4A-485D-BD89-D43099D01BCA}" presName="space" presStyleCnt="0"/>
      <dgm:spPr/>
    </dgm:pt>
    <dgm:pt modelId="{54C57873-AF9B-4C98-8C09-85AF949990C6}" type="pres">
      <dgm:prSet presAssocID="{D1BAFD5C-21F6-4972-A63F-2CE92FD1CCF8}" presName="composite" presStyleCnt="0"/>
      <dgm:spPr/>
    </dgm:pt>
    <dgm:pt modelId="{39C8ED47-5910-4875-A451-0ED2112746B8}" type="pres">
      <dgm:prSet presAssocID="{D1BAFD5C-21F6-4972-A63F-2CE92FD1CCF8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934B3B-9E62-4EDD-9FB3-844E7DA83D50}" type="pres">
      <dgm:prSet presAssocID="{D1BAFD5C-21F6-4972-A63F-2CE92FD1CCF8}" presName="desTx" presStyleLbl="alignAccFollowNode1" presStyleIdx="1" presStyleCnt="4">
        <dgm:presLayoutVars/>
      </dgm:prSet>
      <dgm:spPr/>
      <dgm:t>
        <a:bodyPr/>
        <a:lstStyle/>
        <a:p>
          <a:endParaRPr lang="en-US"/>
        </a:p>
      </dgm:t>
    </dgm:pt>
    <dgm:pt modelId="{6806BF4A-0E5B-4710-849D-F96C9A1BD20A}" type="pres">
      <dgm:prSet presAssocID="{60DF3D67-75F4-4712-BC88-A01F32287AED}" presName="space" presStyleCnt="0"/>
      <dgm:spPr/>
    </dgm:pt>
    <dgm:pt modelId="{EBC09A04-2390-4D82-8659-EC1E4947EF94}" type="pres">
      <dgm:prSet presAssocID="{F09AE54A-19E5-43D7-83D7-9F51546242F2}" presName="composite" presStyleCnt="0"/>
      <dgm:spPr/>
    </dgm:pt>
    <dgm:pt modelId="{8751DAE4-F2E6-43CE-A37F-7F23DF9FBE64}" type="pres">
      <dgm:prSet presAssocID="{F09AE54A-19E5-43D7-83D7-9F51546242F2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D8C32A-0859-4AF5-AF58-55DDF33DDF88}" type="pres">
      <dgm:prSet presAssocID="{F09AE54A-19E5-43D7-83D7-9F51546242F2}" presName="desTx" presStyleLbl="alignAccFollowNode1" presStyleIdx="2" presStyleCnt="4">
        <dgm:presLayoutVars/>
      </dgm:prSet>
      <dgm:spPr/>
      <dgm:t>
        <a:bodyPr/>
        <a:lstStyle/>
        <a:p>
          <a:endParaRPr lang="en-US"/>
        </a:p>
      </dgm:t>
    </dgm:pt>
    <dgm:pt modelId="{F06D145E-3633-43F2-AC9B-347F3CEE3202}" type="pres">
      <dgm:prSet presAssocID="{07154971-D58C-4422-B079-84E3D321FFA4}" presName="space" presStyleCnt="0"/>
      <dgm:spPr/>
    </dgm:pt>
    <dgm:pt modelId="{95C40B1C-ABD3-4877-9600-2E9FFB1EF5D9}" type="pres">
      <dgm:prSet presAssocID="{8ED197B3-A993-4BB8-BAC4-AA0B1E1AB0B4}" presName="composite" presStyleCnt="0"/>
      <dgm:spPr/>
    </dgm:pt>
    <dgm:pt modelId="{F36E7316-037A-42DE-9FC9-DE389EA9A128}" type="pres">
      <dgm:prSet presAssocID="{8ED197B3-A993-4BB8-BAC4-AA0B1E1AB0B4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1D58D0-EA19-4304-B250-5D9B8498A2DD}" type="pres">
      <dgm:prSet presAssocID="{8ED197B3-A993-4BB8-BAC4-AA0B1E1AB0B4}" presName="desTx" presStyleLbl="alignAccFollowNode1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4A3A0CD4-B8EC-452B-AF72-765A0328EACF}" type="presOf" srcId="{364EC852-25C1-48FA-90E4-DD798CE8581D}" destId="{021D58D0-EA19-4304-B250-5D9B8498A2DD}" srcOrd="0" destOrd="0" presId="urn:microsoft.com/office/officeart/2016/7/layout/HorizontalActionList"/>
    <dgm:cxn modelId="{334B528F-2499-4512-BC5B-5831D40BAF4A}" srcId="{161C360B-ACAF-4165-BC28-9FD364F175AD}" destId="{8ED197B3-A993-4BB8-BAC4-AA0B1E1AB0B4}" srcOrd="3" destOrd="0" parTransId="{F234F366-5D6E-499F-AFA6-1947EEA1BBAF}" sibTransId="{011DF29A-0024-4AE8-AAC2-2054FCE418E3}"/>
    <dgm:cxn modelId="{A292696A-8117-4D3E-AF7D-B3030FB7D7E1}" type="presOf" srcId="{BDFE9DF5-9D3B-44BC-B277-995A52FC7B2C}" destId="{45934B3B-9E62-4EDD-9FB3-844E7DA83D50}" srcOrd="0" destOrd="0" presId="urn:microsoft.com/office/officeart/2016/7/layout/HorizontalActionList"/>
    <dgm:cxn modelId="{E809F44A-05E3-43E6-9512-B3BE796C67BD}" type="presOf" srcId="{BAEF1843-808E-4EB4-B4B4-EFA2CB724343}" destId="{C6F49D0A-1981-4442-AE8D-BD6941B5B1F3}" srcOrd="0" destOrd="0" presId="urn:microsoft.com/office/officeart/2016/7/layout/HorizontalActionList"/>
    <dgm:cxn modelId="{00D19975-1E27-403D-94D1-3AC568D28D24}" type="presOf" srcId="{161C360B-ACAF-4165-BC28-9FD364F175AD}" destId="{215BBC8E-FC00-4F69-93B5-7D2BC74B01E8}" srcOrd="0" destOrd="0" presId="urn:microsoft.com/office/officeart/2016/7/layout/HorizontalActionList"/>
    <dgm:cxn modelId="{95F27D0C-EA05-48D5-A7AC-740066EFC111}" srcId="{161C360B-ACAF-4165-BC28-9FD364F175AD}" destId="{F09AE54A-19E5-43D7-83D7-9F51546242F2}" srcOrd="2" destOrd="0" parTransId="{844E704F-5EA0-48C3-B826-539614A9F304}" sibTransId="{07154971-D58C-4422-B079-84E3D321FFA4}"/>
    <dgm:cxn modelId="{D259096A-C0A5-4EA0-B891-CF5198883221}" srcId="{D1BAFD5C-21F6-4972-A63F-2CE92FD1CCF8}" destId="{BDFE9DF5-9D3B-44BC-B277-995A52FC7B2C}" srcOrd="0" destOrd="0" parTransId="{66B1D29E-447E-484E-AA6B-3A7F7847F6E8}" sibTransId="{5BA8C704-760F-4D07-93E9-8AB030238D4F}"/>
    <dgm:cxn modelId="{BE263D29-B958-4144-9F92-947F16E360EE}" srcId="{823756ED-BF85-4847-9EAD-15169E69CCF9}" destId="{BAEF1843-808E-4EB4-B4B4-EFA2CB724343}" srcOrd="0" destOrd="0" parTransId="{FC332DB4-413D-4E00-9135-8F5F3218FE9A}" sibTransId="{1C3BEAA0-0F10-4A6A-849E-7891672279C4}"/>
    <dgm:cxn modelId="{53764EEB-E1F6-4556-9D78-FB9394E27F83}" type="presOf" srcId="{F09AE54A-19E5-43D7-83D7-9F51546242F2}" destId="{8751DAE4-F2E6-43CE-A37F-7F23DF9FBE64}" srcOrd="0" destOrd="0" presId="urn:microsoft.com/office/officeart/2016/7/layout/HorizontalActionList"/>
    <dgm:cxn modelId="{B06169D9-E502-4654-9EE8-2CBBFEABB767}" type="presOf" srcId="{D1BAFD5C-21F6-4972-A63F-2CE92FD1CCF8}" destId="{39C8ED47-5910-4875-A451-0ED2112746B8}" srcOrd="0" destOrd="0" presId="urn:microsoft.com/office/officeart/2016/7/layout/HorizontalActionList"/>
    <dgm:cxn modelId="{1745260C-AC83-4569-9298-51C04286AE1C}" srcId="{8ED197B3-A993-4BB8-BAC4-AA0B1E1AB0B4}" destId="{364EC852-25C1-48FA-90E4-DD798CE8581D}" srcOrd="0" destOrd="0" parTransId="{A2526B58-04C4-4E70-A018-EEF3BD8868EF}" sibTransId="{3646BCE6-6D94-4D53-8F91-77FF9C2A1725}"/>
    <dgm:cxn modelId="{940D2779-A87D-4DE3-8165-E5020D0B10E6}" type="presOf" srcId="{823756ED-BF85-4847-9EAD-15169E69CCF9}" destId="{1BAE178B-967D-4716-9175-8D3513CB7080}" srcOrd="0" destOrd="0" presId="urn:microsoft.com/office/officeart/2016/7/layout/HorizontalActionList"/>
    <dgm:cxn modelId="{828E66BF-0C9C-429B-AB35-4BDD2D058C83}" srcId="{F09AE54A-19E5-43D7-83D7-9F51546242F2}" destId="{92CFD354-D06B-4F53-886F-A06600A07EA9}" srcOrd="0" destOrd="0" parTransId="{F4B5DC10-FDB0-4C22-9656-1BE9A4901B36}" sibTransId="{2C043F16-EA04-47A5-B311-F242D2E015A5}"/>
    <dgm:cxn modelId="{717EEC57-7EF5-4718-BF57-27DF014EBC46}" srcId="{161C360B-ACAF-4165-BC28-9FD364F175AD}" destId="{823756ED-BF85-4847-9EAD-15169E69CCF9}" srcOrd="0" destOrd="0" parTransId="{2006D092-3A2E-41B5-8128-344CF2A31A0C}" sibTransId="{445B4A40-CD4A-485D-BD89-D43099D01BCA}"/>
    <dgm:cxn modelId="{A99A3EF8-46F0-4448-85B9-E55AAC0CD315}" srcId="{161C360B-ACAF-4165-BC28-9FD364F175AD}" destId="{D1BAFD5C-21F6-4972-A63F-2CE92FD1CCF8}" srcOrd="1" destOrd="0" parTransId="{AD2B7E14-7CD3-4D8B-94C3-34B9BBF5BCEF}" sibTransId="{60DF3D67-75F4-4712-BC88-A01F32287AED}"/>
    <dgm:cxn modelId="{1482C670-9505-4C3E-A0E4-983FB47F33FD}" type="presOf" srcId="{8ED197B3-A993-4BB8-BAC4-AA0B1E1AB0B4}" destId="{F36E7316-037A-42DE-9FC9-DE389EA9A128}" srcOrd="0" destOrd="0" presId="urn:microsoft.com/office/officeart/2016/7/layout/HorizontalActionList"/>
    <dgm:cxn modelId="{0A455230-E4E7-42E4-A68F-E79FC58DDB24}" type="presOf" srcId="{92CFD354-D06B-4F53-886F-A06600A07EA9}" destId="{6AD8C32A-0859-4AF5-AF58-55DDF33DDF88}" srcOrd="0" destOrd="0" presId="urn:microsoft.com/office/officeart/2016/7/layout/HorizontalActionList"/>
    <dgm:cxn modelId="{F49E59C4-FC5B-4D59-83E3-6238B6CD67EC}" type="presParOf" srcId="{215BBC8E-FC00-4F69-93B5-7D2BC74B01E8}" destId="{F69EF33B-EB7B-4766-8A60-200C26A70845}" srcOrd="0" destOrd="0" presId="urn:microsoft.com/office/officeart/2016/7/layout/HorizontalActionList"/>
    <dgm:cxn modelId="{23B64B09-2E64-4F44-858D-FB1BE186C756}" type="presParOf" srcId="{F69EF33B-EB7B-4766-8A60-200C26A70845}" destId="{1BAE178B-967D-4716-9175-8D3513CB7080}" srcOrd="0" destOrd="0" presId="urn:microsoft.com/office/officeart/2016/7/layout/HorizontalActionList"/>
    <dgm:cxn modelId="{F03AA374-9C92-400D-B2B5-656995D83E4D}" type="presParOf" srcId="{F69EF33B-EB7B-4766-8A60-200C26A70845}" destId="{C6F49D0A-1981-4442-AE8D-BD6941B5B1F3}" srcOrd="1" destOrd="0" presId="urn:microsoft.com/office/officeart/2016/7/layout/HorizontalActionList"/>
    <dgm:cxn modelId="{02BEA47A-DE28-4DF1-BAC1-66BD696DCE1D}" type="presParOf" srcId="{215BBC8E-FC00-4F69-93B5-7D2BC74B01E8}" destId="{682219E4-768E-406A-AD50-9E0404028ED3}" srcOrd="1" destOrd="0" presId="urn:microsoft.com/office/officeart/2016/7/layout/HorizontalActionList"/>
    <dgm:cxn modelId="{981C236A-22B9-417C-8CD1-4004A8F244DC}" type="presParOf" srcId="{215BBC8E-FC00-4F69-93B5-7D2BC74B01E8}" destId="{54C57873-AF9B-4C98-8C09-85AF949990C6}" srcOrd="2" destOrd="0" presId="urn:microsoft.com/office/officeart/2016/7/layout/HorizontalActionList"/>
    <dgm:cxn modelId="{C384D163-1364-4BE9-9D60-F596415DD655}" type="presParOf" srcId="{54C57873-AF9B-4C98-8C09-85AF949990C6}" destId="{39C8ED47-5910-4875-A451-0ED2112746B8}" srcOrd="0" destOrd="0" presId="urn:microsoft.com/office/officeart/2016/7/layout/HorizontalActionList"/>
    <dgm:cxn modelId="{F76C2DC6-136E-4EC3-BA75-3CA754237113}" type="presParOf" srcId="{54C57873-AF9B-4C98-8C09-85AF949990C6}" destId="{45934B3B-9E62-4EDD-9FB3-844E7DA83D50}" srcOrd="1" destOrd="0" presId="urn:microsoft.com/office/officeart/2016/7/layout/HorizontalActionList"/>
    <dgm:cxn modelId="{0766F006-7143-45CE-9E00-7DF9C0B7A72D}" type="presParOf" srcId="{215BBC8E-FC00-4F69-93B5-7D2BC74B01E8}" destId="{6806BF4A-0E5B-4710-849D-F96C9A1BD20A}" srcOrd="3" destOrd="0" presId="urn:microsoft.com/office/officeart/2016/7/layout/HorizontalActionList"/>
    <dgm:cxn modelId="{78D81A17-765E-4BFD-B79D-D348920707B2}" type="presParOf" srcId="{215BBC8E-FC00-4F69-93B5-7D2BC74B01E8}" destId="{EBC09A04-2390-4D82-8659-EC1E4947EF94}" srcOrd="4" destOrd="0" presId="urn:microsoft.com/office/officeart/2016/7/layout/HorizontalActionList"/>
    <dgm:cxn modelId="{F8741D9C-25C8-484E-9763-59A746ED3C8F}" type="presParOf" srcId="{EBC09A04-2390-4D82-8659-EC1E4947EF94}" destId="{8751DAE4-F2E6-43CE-A37F-7F23DF9FBE64}" srcOrd="0" destOrd="0" presId="urn:microsoft.com/office/officeart/2016/7/layout/HorizontalActionList"/>
    <dgm:cxn modelId="{25AF6753-1404-42C8-AB7B-46F8F0879E1C}" type="presParOf" srcId="{EBC09A04-2390-4D82-8659-EC1E4947EF94}" destId="{6AD8C32A-0859-4AF5-AF58-55DDF33DDF88}" srcOrd="1" destOrd="0" presId="urn:microsoft.com/office/officeart/2016/7/layout/HorizontalActionList"/>
    <dgm:cxn modelId="{75485F9A-64AE-45FD-A130-ACB9E354C1C0}" type="presParOf" srcId="{215BBC8E-FC00-4F69-93B5-7D2BC74B01E8}" destId="{F06D145E-3633-43F2-AC9B-347F3CEE3202}" srcOrd="5" destOrd="0" presId="urn:microsoft.com/office/officeart/2016/7/layout/HorizontalActionList"/>
    <dgm:cxn modelId="{AF02702C-5552-4CE2-9467-DCB4A5158C53}" type="presParOf" srcId="{215BBC8E-FC00-4F69-93B5-7D2BC74B01E8}" destId="{95C40B1C-ABD3-4877-9600-2E9FFB1EF5D9}" srcOrd="6" destOrd="0" presId="urn:microsoft.com/office/officeart/2016/7/layout/HorizontalActionList"/>
    <dgm:cxn modelId="{8D3E8821-BDE5-408F-AF47-5C2FB581F837}" type="presParOf" srcId="{95C40B1C-ABD3-4877-9600-2E9FFB1EF5D9}" destId="{F36E7316-037A-42DE-9FC9-DE389EA9A128}" srcOrd="0" destOrd="0" presId="urn:microsoft.com/office/officeart/2016/7/layout/HorizontalActionList"/>
    <dgm:cxn modelId="{D63DA034-7E85-4E08-AA3B-599D5013F25F}" type="presParOf" srcId="{95C40B1C-ABD3-4877-9600-2E9FFB1EF5D9}" destId="{021D58D0-EA19-4304-B250-5D9B8498A2D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585F0DE-35FA-4A2B-B99C-B9CBF471C2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13388F-BB7D-4953-A1D9-8F2813A30E73}">
      <dgm:prSet/>
      <dgm:spPr/>
      <dgm:t>
        <a:bodyPr/>
        <a:lstStyle/>
        <a:p>
          <a:r>
            <a:rPr lang="en-US"/>
            <a:t>Student</a:t>
          </a:r>
        </a:p>
      </dgm:t>
    </dgm:pt>
    <dgm:pt modelId="{881F42E2-F209-4124-B1AE-38ED9B02A604}" type="parTrans" cxnId="{7BEE3DC8-608D-4994-88B8-0D8630FE21CE}">
      <dgm:prSet/>
      <dgm:spPr/>
      <dgm:t>
        <a:bodyPr/>
        <a:lstStyle/>
        <a:p>
          <a:endParaRPr lang="en-US"/>
        </a:p>
      </dgm:t>
    </dgm:pt>
    <dgm:pt modelId="{3712DE83-F588-4CAF-A965-570386179E0E}" type="sibTrans" cxnId="{7BEE3DC8-608D-4994-88B8-0D8630FE21CE}">
      <dgm:prSet/>
      <dgm:spPr/>
      <dgm:t>
        <a:bodyPr/>
        <a:lstStyle/>
        <a:p>
          <a:endParaRPr lang="en-US"/>
        </a:p>
      </dgm:t>
    </dgm:pt>
    <dgm:pt modelId="{3CBF4B45-BFF7-48EA-AC9E-515417CFA698}">
      <dgm:prSet/>
      <dgm:spPr/>
      <dgm:t>
        <a:bodyPr/>
        <a:lstStyle/>
        <a:p>
          <a:r>
            <a:rPr lang="en-US"/>
            <a:t>Instructor</a:t>
          </a:r>
        </a:p>
      </dgm:t>
    </dgm:pt>
    <dgm:pt modelId="{AEE3BBA5-8BE2-450A-8359-F67E1456C418}" type="parTrans" cxnId="{BB623729-F566-428F-82B7-A9CD7CE6EF7B}">
      <dgm:prSet/>
      <dgm:spPr/>
      <dgm:t>
        <a:bodyPr/>
        <a:lstStyle/>
        <a:p>
          <a:endParaRPr lang="en-US"/>
        </a:p>
      </dgm:t>
    </dgm:pt>
    <dgm:pt modelId="{468C842C-9C97-40D0-87D1-914C5A7831C9}" type="sibTrans" cxnId="{BB623729-F566-428F-82B7-A9CD7CE6EF7B}">
      <dgm:prSet/>
      <dgm:spPr/>
      <dgm:t>
        <a:bodyPr/>
        <a:lstStyle/>
        <a:p>
          <a:endParaRPr lang="en-US"/>
        </a:p>
      </dgm:t>
    </dgm:pt>
    <dgm:pt modelId="{7A49DE78-8D9A-436F-BD43-94CCE9924023}">
      <dgm:prSet/>
      <dgm:spPr/>
      <dgm:t>
        <a:bodyPr/>
        <a:lstStyle/>
        <a:p>
          <a:r>
            <a:rPr lang="en-US"/>
            <a:t>Center for Data Collection and Analysis</a:t>
          </a:r>
        </a:p>
      </dgm:t>
    </dgm:pt>
    <dgm:pt modelId="{A2660CD0-98C9-4F0B-BC6A-70605F930940}" type="parTrans" cxnId="{2391F404-CEF8-437E-8C4B-A6A4C92D3CF5}">
      <dgm:prSet/>
      <dgm:spPr/>
      <dgm:t>
        <a:bodyPr/>
        <a:lstStyle/>
        <a:p>
          <a:endParaRPr lang="en-US"/>
        </a:p>
      </dgm:t>
    </dgm:pt>
    <dgm:pt modelId="{5DAADEF1-A10C-44C4-AB93-CE635C054D7D}" type="sibTrans" cxnId="{2391F404-CEF8-437E-8C4B-A6A4C92D3CF5}">
      <dgm:prSet/>
      <dgm:spPr/>
      <dgm:t>
        <a:bodyPr/>
        <a:lstStyle/>
        <a:p>
          <a:endParaRPr lang="en-US"/>
        </a:p>
      </dgm:t>
    </dgm:pt>
    <dgm:pt modelId="{E9D41CED-124B-44C6-9B32-68F33D7FA68F}" type="pres">
      <dgm:prSet presAssocID="{7585F0DE-35FA-4A2B-B99C-B9CBF471C2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F895F-48F6-43F0-AB2D-868B75E2B313}" type="pres">
      <dgm:prSet presAssocID="{8913388F-BB7D-4953-A1D9-8F2813A30E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3B49A-E313-4647-9EAC-0D55128D4264}" type="pres">
      <dgm:prSet presAssocID="{3712DE83-F588-4CAF-A965-570386179E0E}" presName="spacer" presStyleCnt="0"/>
      <dgm:spPr/>
    </dgm:pt>
    <dgm:pt modelId="{FB5B513D-7C51-47B0-A26A-5025E89E30EE}" type="pres">
      <dgm:prSet presAssocID="{3CBF4B45-BFF7-48EA-AC9E-515417CFA6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017-AE76-4FB0-9644-A30966DE25AF}" type="pres">
      <dgm:prSet presAssocID="{468C842C-9C97-40D0-87D1-914C5A7831C9}" presName="spacer" presStyleCnt="0"/>
      <dgm:spPr/>
    </dgm:pt>
    <dgm:pt modelId="{6F75D1D5-E362-470C-838F-B7BBE37FE7E9}" type="pres">
      <dgm:prSet presAssocID="{7A49DE78-8D9A-436F-BD43-94CCE99240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9BC56-D72C-408C-8D95-EF42783FC5C7}" type="presOf" srcId="{7A49DE78-8D9A-436F-BD43-94CCE9924023}" destId="{6F75D1D5-E362-470C-838F-B7BBE37FE7E9}" srcOrd="0" destOrd="0" presId="urn:microsoft.com/office/officeart/2005/8/layout/vList2"/>
    <dgm:cxn modelId="{2391F404-CEF8-437E-8C4B-A6A4C92D3CF5}" srcId="{7585F0DE-35FA-4A2B-B99C-B9CBF471C217}" destId="{7A49DE78-8D9A-436F-BD43-94CCE9924023}" srcOrd="2" destOrd="0" parTransId="{A2660CD0-98C9-4F0B-BC6A-70605F930940}" sibTransId="{5DAADEF1-A10C-44C4-AB93-CE635C054D7D}"/>
    <dgm:cxn modelId="{7BEE3DC8-608D-4994-88B8-0D8630FE21CE}" srcId="{7585F0DE-35FA-4A2B-B99C-B9CBF471C217}" destId="{8913388F-BB7D-4953-A1D9-8F2813A30E73}" srcOrd="0" destOrd="0" parTransId="{881F42E2-F209-4124-B1AE-38ED9B02A604}" sibTransId="{3712DE83-F588-4CAF-A965-570386179E0E}"/>
    <dgm:cxn modelId="{BB623729-F566-428F-82B7-A9CD7CE6EF7B}" srcId="{7585F0DE-35FA-4A2B-B99C-B9CBF471C217}" destId="{3CBF4B45-BFF7-48EA-AC9E-515417CFA698}" srcOrd="1" destOrd="0" parTransId="{AEE3BBA5-8BE2-450A-8359-F67E1456C418}" sibTransId="{468C842C-9C97-40D0-87D1-914C5A7831C9}"/>
    <dgm:cxn modelId="{ED5DA76C-3AD9-47B4-9BE3-875475214A50}" type="presOf" srcId="{8913388F-BB7D-4953-A1D9-8F2813A30E73}" destId="{2C5F895F-48F6-43F0-AB2D-868B75E2B313}" srcOrd="0" destOrd="0" presId="urn:microsoft.com/office/officeart/2005/8/layout/vList2"/>
    <dgm:cxn modelId="{68F099D5-9223-4C4A-9398-75FCC4DF8266}" type="presOf" srcId="{3CBF4B45-BFF7-48EA-AC9E-515417CFA698}" destId="{FB5B513D-7C51-47B0-A26A-5025E89E30EE}" srcOrd="0" destOrd="0" presId="urn:microsoft.com/office/officeart/2005/8/layout/vList2"/>
    <dgm:cxn modelId="{E02F025C-2B44-4890-A6FC-FDA4A4EBE22C}" type="presOf" srcId="{7585F0DE-35FA-4A2B-B99C-B9CBF471C217}" destId="{E9D41CED-124B-44C6-9B32-68F33D7FA68F}" srcOrd="0" destOrd="0" presId="urn:microsoft.com/office/officeart/2005/8/layout/vList2"/>
    <dgm:cxn modelId="{5BE1A219-712A-4600-A440-758F62955785}" type="presParOf" srcId="{E9D41CED-124B-44C6-9B32-68F33D7FA68F}" destId="{2C5F895F-48F6-43F0-AB2D-868B75E2B313}" srcOrd="0" destOrd="0" presId="urn:microsoft.com/office/officeart/2005/8/layout/vList2"/>
    <dgm:cxn modelId="{6E8C3B8F-4FCD-42EC-8F7E-FFBFC6D2823E}" type="presParOf" srcId="{E9D41CED-124B-44C6-9B32-68F33D7FA68F}" destId="{BAC3B49A-E313-4647-9EAC-0D55128D4264}" srcOrd="1" destOrd="0" presId="urn:microsoft.com/office/officeart/2005/8/layout/vList2"/>
    <dgm:cxn modelId="{C0AA523B-639E-4307-AF12-8134B76F922D}" type="presParOf" srcId="{E9D41CED-124B-44C6-9B32-68F33D7FA68F}" destId="{FB5B513D-7C51-47B0-A26A-5025E89E30EE}" srcOrd="2" destOrd="0" presId="urn:microsoft.com/office/officeart/2005/8/layout/vList2"/>
    <dgm:cxn modelId="{44D80007-C82A-4A95-BE1D-336388E10E15}" type="presParOf" srcId="{E9D41CED-124B-44C6-9B32-68F33D7FA68F}" destId="{2DEF2017-AE76-4FB0-9644-A30966DE25AF}" srcOrd="3" destOrd="0" presId="urn:microsoft.com/office/officeart/2005/8/layout/vList2"/>
    <dgm:cxn modelId="{4D643E18-D349-477D-9A4D-542BDB452CD7}" type="presParOf" srcId="{E9D41CED-124B-44C6-9B32-68F33D7FA68F}" destId="{6F75D1D5-E362-470C-838F-B7BBE37FE7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6B5BD-70FD-4B9D-A57B-C0F5447CAD4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2F393C-CBF5-432B-9FDF-73235D5BFC9B}">
      <dgm:prSet/>
      <dgm:spPr/>
      <dgm:t>
        <a:bodyPr/>
        <a:lstStyle/>
        <a:p>
          <a:r>
            <a:rPr lang="en-US"/>
            <a:t>PLO 1. Promote tutee empowerment, independence, and long-term success through culturally conscious, learner-centered, process-oriented tutoring which promotes self-regulated learning. </a:t>
          </a:r>
        </a:p>
      </dgm:t>
    </dgm:pt>
    <dgm:pt modelId="{E5C9F94B-2343-4406-AB24-FE2A19F61A0C}" type="parTrans" cxnId="{C070E8E8-A079-46C7-9433-75737A29723A}">
      <dgm:prSet/>
      <dgm:spPr/>
      <dgm:t>
        <a:bodyPr/>
        <a:lstStyle/>
        <a:p>
          <a:endParaRPr lang="en-US"/>
        </a:p>
      </dgm:t>
    </dgm:pt>
    <dgm:pt modelId="{98908986-88EC-424A-B7B8-60320304FE30}" type="sibTrans" cxnId="{C070E8E8-A079-46C7-9433-75737A29723A}">
      <dgm:prSet phldrT="1"/>
      <dgm:spPr/>
      <dgm:t>
        <a:bodyPr/>
        <a:lstStyle/>
        <a:p>
          <a:endParaRPr lang="en-US"/>
        </a:p>
      </dgm:t>
    </dgm:pt>
    <dgm:pt modelId="{EA5E12AF-1B99-4549-8297-32919C312A2B}">
      <dgm:prSet/>
      <dgm:spPr/>
      <dgm:t>
        <a:bodyPr/>
        <a:lstStyle/>
        <a:p>
          <a:r>
            <a:rPr lang="en-US" dirty="0"/>
            <a:t>PLO 2. Positively impact student success, retention, persistence, improvement, and completion – with special focus on issues of disproportionate impact.</a:t>
          </a:r>
        </a:p>
      </dgm:t>
    </dgm:pt>
    <dgm:pt modelId="{6B46188D-18F4-4EFC-A131-61393B9A3C0D}" type="parTrans" cxnId="{553EE2EA-57BA-4ABC-B416-2BA703BF2AFA}">
      <dgm:prSet/>
      <dgm:spPr/>
      <dgm:t>
        <a:bodyPr/>
        <a:lstStyle/>
        <a:p>
          <a:endParaRPr lang="en-US"/>
        </a:p>
      </dgm:t>
    </dgm:pt>
    <dgm:pt modelId="{C2034793-5842-45E2-9C6B-287419906D27}" type="sibTrans" cxnId="{553EE2EA-57BA-4ABC-B416-2BA703BF2AFA}">
      <dgm:prSet phldrT="2"/>
      <dgm:spPr/>
      <dgm:t>
        <a:bodyPr/>
        <a:lstStyle/>
        <a:p>
          <a:endParaRPr lang="en-US"/>
        </a:p>
      </dgm:t>
    </dgm:pt>
    <dgm:pt modelId="{3BD85A45-065F-4114-8A76-80ACA4E8D069}">
      <dgm:prSet/>
      <dgm:spPr/>
      <dgm:t>
        <a:bodyPr/>
        <a:lstStyle/>
        <a:p>
          <a:r>
            <a:rPr lang="en-US"/>
            <a:t>PLO 3: Support instructors and programs by providing individualized academic support that meets the specific needs of our diverse body of students.</a:t>
          </a:r>
        </a:p>
      </dgm:t>
    </dgm:pt>
    <dgm:pt modelId="{0A67496B-387D-4615-B410-8C518A696096}" type="parTrans" cxnId="{33BF788B-8F50-405A-97E5-49021DD7511C}">
      <dgm:prSet/>
      <dgm:spPr/>
      <dgm:t>
        <a:bodyPr/>
        <a:lstStyle/>
        <a:p>
          <a:endParaRPr lang="en-US"/>
        </a:p>
      </dgm:t>
    </dgm:pt>
    <dgm:pt modelId="{F9A2A484-03D4-47E1-B651-B886C60F40AE}" type="sibTrans" cxnId="{33BF788B-8F50-405A-97E5-49021DD7511C}">
      <dgm:prSet phldrT="3"/>
      <dgm:spPr/>
      <dgm:t>
        <a:bodyPr/>
        <a:lstStyle/>
        <a:p>
          <a:endParaRPr lang="en-US"/>
        </a:p>
      </dgm:t>
    </dgm:pt>
    <dgm:pt modelId="{E06A5558-4A7F-441C-A45C-AE4B39E7FDC9}">
      <dgm:prSet/>
      <dgm:spPr/>
      <dgm:t>
        <a:bodyPr/>
        <a:lstStyle/>
        <a:p>
          <a:r>
            <a:rPr lang="en-US" dirty="0"/>
            <a:t>PLO </a:t>
          </a:r>
          <a:r>
            <a:rPr lang="en-US" dirty="0" smtClean="0"/>
            <a:t>4. </a:t>
          </a:r>
          <a:r>
            <a:rPr lang="en-US" dirty="0"/>
            <a:t>Promote pursuit of education and educational career goals among our diverse pool of Cuyamaca Student and Cuyamaca Alumni tutors.</a:t>
          </a:r>
        </a:p>
      </dgm:t>
    </dgm:pt>
    <dgm:pt modelId="{2F40E8DA-834D-41BF-84AD-D335C42B4037}" type="parTrans" cxnId="{3C79D95E-AF00-469F-A74B-1865512097CD}">
      <dgm:prSet/>
      <dgm:spPr/>
      <dgm:t>
        <a:bodyPr/>
        <a:lstStyle/>
        <a:p>
          <a:endParaRPr lang="en-US"/>
        </a:p>
      </dgm:t>
    </dgm:pt>
    <dgm:pt modelId="{4246A57D-416D-4FB3-B773-92F881C0B04D}" type="sibTrans" cxnId="{3C79D95E-AF00-469F-A74B-1865512097CD}">
      <dgm:prSet phldrT="4"/>
      <dgm:spPr/>
      <dgm:t>
        <a:bodyPr/>
        <a:lstStyle/>
        <a:p>
          <a:endParaRPr lang="en-US"/>
        </a:p>
      </dgm:t>
    </dgm:pt>
    <dgm:pt modelId="{A95C8D6C-1783-4236-8124-531363488919}" type="pres">
      <dgm:prSet presAssocID="{2926B5BD-70FD-4B9D-A57B-C0F5447CA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D1CB9-EFED-4A90-96B3-053F8D035B88}" type="pres">
      <dgm:prSet presAssocID="{0C2F393C-CBF5-432B-9FDF-73235D5BFC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540C1-3716-44FA-9DB6-8BCEC18904B5}" type="pres">
      <dgm:prSet presAssocID="{98908986-88EC-424A-B7B8-60320304FE30}" presName="spacer" presStyleCnt="0"/>
      <dgm:spPr/>
    </dgm:pt>
    <dgm:pt modelId="{8F9620A4-8CCD-4CC3-8763-3B3EC7A641EF}" type="pres">
      <dgm:prSet presAssocID="{EA5E12AF-1B99-4549-8297-32919C312A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82CE5-EAD6-491E-B8F2-D040D8B4A44E}" type="pres">
      <dgm:prSet presAssocID="{C2034793-5842-45E2-9C6B-287419906D27}" presName="spacer" presStyleCnt="0"/>
      <dgm:spPr/>
    </dgm:pt>
    <dgm:pt modelId="{BBCB32BA-8795-4DF7-96B8-2163C9CB9A41}" type="pres">
      <dgm:prSet presAssocID="{3BD85A45-065F-4114-8A76-80ACA4E8D0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FE23F-197F-42FE-84C2-399F697F4112}" type="pres">
      <dgm:prSet presAssocID="{F9A2A484-03D4-47E1-B651-B886C60F40AE}" presName="spacer" presStyleCnt="0"/>
      <dgm:spPr/>
    </dgm:pt>
    <dgm:pt modelId="{361B2A98-6C95-4D15-89FD-8BBE22DEA55E}" type="pres">
      <dgm:prSet presAssocID="{E06A5558-4A7F-441C-A45C-AE4B39E7FD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A5BFF-5E99-480A-A27E-F7F39077F227}" type="presOf" srcId="{3BD85A45-065F-4114-8A76-80ACA4E8D069}" destId="{BBCB32BA-8795-4DF7-96B8-2163C9CB9A41}" srcOrd="0" destOrd="0" presId="urn:microsoft.com/office/officeart/2005/8/layout/vList2"/>
    <dgm:cxn modelId="{3C79D95E-AF00-469F-A74B-1865512097CD}" srcId="{2926B5BD-70FD-4B9D-A57B-C0F5447CAD40}" destId="{E06A5558-4A7F-441C-A45C-AE4B39E7FDC9}" srcOrd="3" destOrd="0" parTransId="{2F40E8DA-834D-41BF-84AD-D335C42B4037}" sibTransId="{4246A57D-416D-4FB3-B773-92F881C0B04D}"/>
    <dgm:cxn modelId="{C070E8E8-A079-46C7-9433-75737A29723A}" srcId="{2926B5BD-70FD-4B9D-A57B-C0F5447CAD40}" destId="{0C2F393C-CBF5-432B-9FDF-73235D5BFC9B}" srcOrd="0" destOrd="0" parTransId="{E5C9F94B-2343-4406-AB24-FE2A19F61A0C}" sibTransId="{98908986-88EC-424A-B7B8-60320304FE30}"/>
    <dgm:cxn modelId="{18082650-C5A6-4A50-91F9-93CDADB1901D}" type="presOf" srcId="{EA5E12AF-1B99-4549-8297-32919C312A2B}" destId="{8F9620A4-8CCD-4CC3-8763-3B3EC7A641EF}" srcOrd="0" destOrd="0" presId="urn:microsoft.com/office/officeart/2005/8/layout/vList2"/>
    <dgm:cxn modelId="{FF7DCC7F-EB65-4C0E-939A-66B70FD79305}" type="presOf" srcId="{2926B5BD-70FD-4B9D-A57B-C0F5447CAD40}" destId="{A95C8D6C-1783-4236-8124-531363488919}" srcOrd="0" destOrd="0" presId="urn:microsoft.com/office/officeart/2005/8/layout/vList2"/>
    <dgm:cxn modelId="{00B905F5-C87E-4C9F-BACD-B68FD57D217E}" type="presOf" srcId="{0C2F393C-CBF5-432B-9FDF-73235D5BFC9B}" destId="{614D1CB9-EFED-4A90-96B3-053F8D035B88}" srcOrd="0" destOrd="0" presId="urn:microsoft.com/office/officeart/2005/8/layout/vList2"/>
    <dgm:cxn modelId="{CE51D28D-F4DD-40EA-96ED-125557E2E0D2}" type="presOf" srcId="{E06A5558-4A7F-441C-A45C-AE4B39E7FDC9}" destId="{361B2A98-6C95-4D15-89FD-8BBE22DEA55E}" srcOrd="0" destOrd="0" presId="urn:microsoft.com/office/officeart/2005/8/layout/vList2"/>
    <dgm:cxn modelId="{553EE2EA-57BA-4ABC-B416-2BA703BF2AFA}" srcId="{2926B5BD-70FD-4B9D-A57B-C0F5447CAD40}" destId="{EA5E12AF-1B99-4549-8297-32919C312A2B}" srcOrd="1" destOrd="0" parTransId="{6B46188D-18F4-4EFC-A131-61393B9A3C0D}" sibTransId="{C2034793-5842-45E2-9C6B-287419906D27}"/>
    <dgm:cxn modelId="{33BF788B-8F50-405A-97E5-49021DD7511C}" srcId="{2926B5BD-70FD-4B9D-A57B-C0F5447CAD40}" destId="{3BD85A45-065F-4114-8A76-80ACA4E8D069}" srcOrd="2" destOrd="0" parTransId="{0A67496B-387D-4615-B410-8C518A696096}" sibTransId="{F9A2A484-03D4-47E1-B651-B886C60F40AE}"/>
    <dgm:cxn modelId="{F1CB66F2-358B-4BF1-B7E2-0AA5EA2882EB}" type="presParOf" srcId="{A95C8D6C-1783-4236-8124-531363488919}" destId="{614D1CB9-EFED-4A90-96B3-053F8D035B88}" srcOrd="0" destOrd="0" presId="urn:microsoft.com/office/officeart/2005/8/layout/vList2"/>
    <dgm:cxn modelId="{BFA995CD-F72D-45BA-80F6-11DF05F29565}" type="presParOf" srcId="{A95C8D6C-1783-4236-8124-531363488919}" destId="{E1A540C1-3716-44FA-9DB6-8BCEC18904B5}" srcOrd="1" destOrd="0" presId="urn:microsoft.com/office/officeart/2005/8/layout/vList2"/>
    <dgm:cxn modelId="{B8464F5D-0369-494F-877E-87B50B5E35D6}" type="presParOf" srcId="{A95C8D6C-1783-4236-8124-531363488919}" destId="{8F9620A4-8CCD-4CC3-8763-3B3EC7A641EF}" srcOrd="2" destOrd="0" presId="urn:microsoft.com/office/officeart/2005/8/layout/vList2"/>
    <dgm:cxn modelId="{3B8114EE-1DED-4974-9C1E-E0C0BB15C9A0}" type="presParOf" srcId="{A95C8D6C-1783-4236-8124-531363488919}" destId="{D6B82CE5-EAD6-491E-B8F2-D040D8B4A44E}" srcOrd="3" destOrd="0" presId="urn:microsoft.com/office/officeart/2005/8/layout/vList2"/>
    <dgm:cxn modelId="{D808DDED-3AE4-4559-8920-1955B888C14F}" type="presParOf" srcId="{A95C8D6C-1783-4236-8124-531363488919}" destId="{BBCB32BA-8795-4DF7-96B8-2163C9CB9A41}" srcOrd="4" destOrd="0" presId="urn:microsoft.com/office/officeart/2005/8/layout/vList2"/>
    <dgm:cxn modelId="{7EFE8D5F-002A-45FB-BB82-2DCAFC961277}" type="presParOf" srcId="{A95C8D6C-1783-4236-8124-531363488919}" destId="{2BBFE23F-197F-42FE-84C2-399F697F4112}" srcOrd="5" destOrd="0" presId="urn:microsoft.com/office/officeart/2005/8/layout/vList2"/>
    <dgm:cxn modelId="{A9078870-745C-4EFB-9352-FBC0D63F15A3}" type="presParOf" srcId="{A95C8D6C-1783-4236-8124-531363488919}" destId="{361B2A98-6C95-4D15-89FD-8BBE22DEA5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5866D-0CF3-474B-910F-6E0C54408210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4C3C62-610D-41E6-9D73-161629975585}">
      <dgm:prSet/>
      <dgm:spPr/>
      <dgm:t>
        <a:bodyPr/>
        <a:lstStyle/>
        <a:p>
          <a:r>
            <a:rPr lang="en-US"/>
            <a:t>Greeting</a:t>
          </a:r>
        </a:p>
      </dgm:t>
    </dgm:pt>
    <dgm:pt modelId="{8F743290-0DFA-469B-94AE-A6FC5FCAC834}" type="parTrans" cxnId="{5311295B-6DD9-4FA9-B52B-59492D4AB68A}">
      <dgm:prSet/>
      <dgm:spPr/>
      <dgm:t>
        <a:bodyPr/>
        <a:lstStyle/>
        <a:p>
          <a:endParaRPr lang="en-US"/>
        </a:p>
      </dgm:t>
    </dgm:pt>
    <dgm:pt modelId="{3561A29F-13CD-4FD9-B115-D11ADC60C560}" type="sibTrans" cxnId="{5311295B-6DD9-4FA9-B52B-59492D4AB68A}">
      <dgm:prSet/>
      <dgm:spPr/>
      <dgm:t>
        <a:bodyPr/>
        <a:lstStyle/>
        <a:p>
          <a:endParaRPr lang="en-US"/>
        </a:p>
      </dgm:t>
    </dgm:pt>
    <dgm:pt modelId="{2CB7D4A0-AAC7-4321-86A9-FB57FD3E5B96}">
      <dgm:prSet/>
      <dgm:spPr/>
      <dgm:t>
        <a:bodyPr/>
        <a:lstStyle/>
        <a:p>
          <a:r>
            <a:rPr lang="en-US" dirty="0"/>
            <a:t>Agenda Setting</a:t>
          </a:r>
        </a:p>
      </dgm:t>
    </dgm:pt>
    <dgm:pt modelId="{A7AEE503-A410-4DED-9F3E-6FC04A875991}" type="parTrans" cxnId="{51A968A3-2E74-42B6-9B0A-4F21A804F2F2}">
      <dgm:prSet/>
      <dgm:spPr/>
      <dgm:t>
        <a:bodyPr/>
        <a:lstStyle/>
        <a:p>
          <a:endParaRPr lang="en-US"/>
        </a:p>
      </dgm:t>
    </dgm:pt>
    <dgm:pt modelId="{CE11BEE9-A381-4ADC-94EE-EB1664C4A58B}" type="sibTrans" cxnId="{51A968A3-2E74-42B6-9B0A-4F21A804F2F2}">
      <dgm:prSet/>
      <dgm:spPr/>
      <dgm:t>
        <a:bodyPr/>
        <a:lstStyle/>
        <a:p>
          <a:endParaRPr lang="en-US"/>
        </a:p>
      </dgm:t>
    </dgm:pt>
    <dgm:pt modelId="{F5C3F7EC-AEE9-48DD-AADA-38622D753572}">
      <dgm:prSet/>
      <dgm:spPr/>
      <dgm:t>
        <a:bodyPr/>
        <a:lstStyle/>
        <a:p>
          <a:r>
            <a:rPr lang="en-US"/>
            <a:t>Metacognitive Moment</a:t>
          </a:r>
        </a:p>
      </dgm:t>
    </dgm:pt>
    <dgm:pt modelId="{B5625B76-62AE-4BA3-9CCB-DB91DFF3C35B}" type="parTrans" cxnId="{22BD4459-2C91-4C60-A5C6-774B63865C3F}">
      <dgm:prSet/>
      <dgm:spPr/>
      <dgm:t>
        <a:bodyPr/>
        <a:lstStyle/>
        <a:p>
          <a:endParaRPr lang="en-US"/>
        </a:p>
      </dgm:t>
    </dgm:pt>
    <dgm:pt modelId="{4397618D-26F6-4D99-93DC-A2D5B20F0AB2}" type="sibTrans" cxnId="{22BD4459-2C91-4C60-A5C6-774B63865C3F}">
      <dgm:prSet/>
      <dgm:spPr/>
      <dgm:t>
        <a:bodyPr/>
        <a:lstStyle/>
        <a:p>
          <a:endParaRPr lang="en-US"/>
        </a:p>
      </dgm:t>
    </dgm:pt>
    <dgm:pt modelId="{DB425FBA-8652-4DAC-ADAE-4B57F3F60DE8}">
      <dgm:prSet/>
      <dgm:spPr/>
      <dgm:t>
        <a:bodyPr/>
        <a:lstStyle/>
        <a:p>
          <a:r>
            <a:rPr lang="en-US"/>
            <a:t>Next steps</a:t>
          </a:r>
        </a:p>
      </dgm:t>
    </dgm:pt>
    <dgm:pt modelId="{2E896566-5331-4462-9B99-B1374442F976}" type="parTrans" cxnId="{0CD9D0F0-FC1A-47A5-A5DA-11825308C3B1}">
      <dgm:prSet/>
      <dgm:spPr/>
      <dgm:t>
        <a:bodyPr/>
        <a:lstStyle/>
        <a:p>
          <a:endParaRPr lang="en-US"/>
        </a:p>
      </dgm:t>
    </dgm:pt>
    <dgm:pt modelId="{C76F4334-75AD-4E18-852E-166DD3F0B228}" type="sibTrans" cxnId="{0CD9D0F0-FC1A-47A5-A5DA-11825308C3B1}">
      <dgm:prSet/>
      <dgm:spPr/>
      <dgm:t>
        <a:bodyPr/>
        <a:lstStyle/>
        <a:p>
          <a:endParaRPr lang="en-US"/>
        </a:p>
      </dgm:t>
    </dgm:pt>
    <dgm:pt modelId="{597390DF-DB46-4B11-A14A-48276E5027ED}">
      <dgm:prSet/>
      <dgm:spPr/>
      <dgm:t>
        <a:bodyPr/>
        <a:lstStyle/>
        <a:p>
          <a:r>
            <a:rPr lang="en-US" dirty="0"/>
            <a:t>Tutoring</a:t>
          </a:r>
        </a:p>
      </dgm:t>
    </dgm:pt>
    <dgm:pt modelId="{AC1D2D9B-D014-4BC6-A814-D4F44D4ECABD}" type="parTrans" cxnId="{9C2C7DB4-8C4E-404E-8DAA-B59D26328B27}">
      <dgm:prSet/>
      <dgm:spPr/>
    </dgm:pt>
    <dgm:pt modelId="{106FB341-B92A-407E-A71B-0ED87376849D}" type="sibTrans" cxnId="{9C2C7DB4-8C4E-404E-8DAA-B59D26328B27}">
      <dgm:prSet/>
      <dgm:spPr/>
    </dgm:pt>
    <dgm:pt modelId="{1830FC67-A152-4C1C-B2EC-D7C7F478FD67}" type="pres">
      <dgm:prSet presAssocID="{CC55866D-0CF3-474B-910F-6E0C544082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62ECF-18CE-42FE-B9C5-0E5C03901DA3}" type="pres">
      <dgm:prSet presAssocID="{624C3C62-610D-41E6-9D73-16162997558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EE485-2648-486D-A952-23C48D109B78}" type="pres">
      <dgm:prSet presAssocID="{3561A29F-13CD-4FD9-B115-D11ADC60C560}" presName="spacer" presStyleCnt="0"/>
      <dgm:spPr/>
    </dgm:pt>
    <dgm:pt modelId="{20EA18A2-5A5C-4929-8021-12F625824F48}" type="pres">
      <dgm:prSet presAssocID="{2CB7D4A0-AAC7-4321-86A9-FB57FD3E5B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C6A48-89FE-47DF-BF22-67A3C7973BF5}" type="pres">
      <dgm:prSet presAssocID="{CE11BEE9-A381-4ADC-94EE-EB1664C4A58B}" presName="spacer" presStyleCnt="0"/>
      <dgm:spPr/>
    </dgm:pt>
    <dgm:pt modelId="{2EAED188-92E6-4F1A-A05E-58A2D2FE5F72}" type="pres">
      <dgm:prSet presAssocID="{597390DF-DB46-4B11-A14A-48276E5027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65987-9D93-4570-BC72-03A774FA0E60}" type="pres">
      <dgm:prSet presAssocID="{106FB341-B92A-407E-A71B-0ED87376849D}" presName="spacer" presStyleCnt="0"/>
      <dgm:spPr/>
    </dgm:pt>
    <dgm:pt modelId="{FCD6454F-23AC-4A12-99EE-36823452EDE1}" type="pres">
      <dgm:prSet presAssocID="{F5C3F7EC-AEE9-48DD-AADA-38622D75357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6BB0B-0F89-4487-808A-2FD2F1FDFEB4}" type="pres">
      <dgm:prSet presAssocID="{4397618D-26F6-4D99-93DC-A2D5B20F0AB2}" presName="spacer" presStyleCnt="0"/>
      <dgm:spPr/>
    </dgm:pt>
    <dgm:pt modelId="{A3ED9F35-27D6-4797-936F-448BDB4F25A8}" type="pres">
      <dgm:prSet presAssocID="{DB425FBA-8652-4DAC-ADAE-4B57F3F60D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7B1DE-9F46-4F2D-B18C-DBA266A18476}" type="presOf" srcId="{624C3C62-610D-41E6-9D73-161629975585}" destId="{98162ECF-18CE-42FE-B9C5-0E5C03901DA3}" srcOrd="0" destOrd="0" presId="urn:microsoft.com/office/officeart/2005/8/layout/vList2"/>
    <dgm:cxn modelId="{5311295B-6DD9-4FA9-B52B-59492D4AB68A}" srcId="{CC55866D-0CF3-474B-910F-6E0C54408210}" destId="{624C3C62-610D-41E6-9D73-161629975585}" srcOrd="0" destOrd="0" parTransId="{8F743290-0DFA-469B-94AE-A6FC5FCAC834}" sibTransId="{3561A29F-13CD-4FD9-B115-D11ADC60C560}"/>
    <dgm:cxn modelId="{0C83EE51-3351-4373-A12F-4C6277659A11}" type="presOf" srcId="{CC55866D-0CF3-474B-910F-6E0C54408210}" destId="{1830FC67-A152-4C1C-B2EC-D7C7F478FD67}" srcOrd="0" destOrd="0" presId="urn:microsoft.com/office/officeart/2005/8/layout/vList2"/>
    <dgm:cxn modelId="{9EB950E8-D1A9-4346-9FB5-5C90746E71DB}" type="presOf" srcId="{F5C3F7EC-AEE9-48DD-AADA-38622D753572}" destId="{FCD6454F-23AC-4A12-99EE-36823452EDE1}" srcOrd="0" destOrd="0" presId="urn:microsoft.com/office/officeart/2005/8/layout/vList2"/>
    <dgm:cxn modelId="{22BD4459-2C91-4C60-A5C6-774B63865C3F}" srcId="{CC55866D-0CF3-474B-910F-6E0C54408210}" destId="{F5C3F7EC-AEE9-48DD-AADA-38622D753572}" srcOrd="3" destOrd="0" parTransId="{B5625B76-62AE-4BA3-9CCB-DB91DFF3C35B}" sibTransId="{4397618D-26F6-4D99-93DC-A2D5B20F0AB2}"/>
    <dgm:cxn modelId="{79785D74-ABA0-41D0-BA08-6DF4B0A0E094}" type="presOf" srcId="{2CB7D4A0-AAC7-4321-86A9-FB57FD3E5B96}" destId="{20EA18A2-5A5C-4929-8021-12F625824F48}" srcOrd="0" destOrd="0" presId="urn:microsoft.com/office/officeart/2005/8/layout/vList2"/>
    <dgm:cxn modelId="{51A968A3-2E74-42B6-9B0A-4F21A804F2F2}" srcId="{CC55866D-0CF3-474B-910F-6E0C54408210}" destId="{2CB7D4A0-AAC7-4321-86A9-FB57FD3E5B96}" srcOrd="1" destOrd="0" parTransId="{A7AEE503-A410-4DED-9F3E-6FC04A875991}" sibTransId="{CE11BEE9-A381-4ADC-94EE-EB1664C4A58B}"/>
    <dgm:cxn modelId="{AC588E6A-57BC-464D-9121-FB7581BE987F}" type="presOf" srcId="{597390DF-DB46-4B11-A14A-48276E5027ED}" destId="{2EAED188-92E6-4F1A-A05E-58A2D2FE5F72}" srcOrd="0" destOrd="0" presId="urn:microsoft.com/office/officeart/2005/8/layout/vList2"/>
    <dgm:cxn modelId="{EB58D37C-24F2-4BBA-B2C2-D64D634706D7}" type="presOf" srcId="{DB425FBA-8652-4DAC-ADAE-4B57F3F60DE8}" destId="{A3ED9F35-27D6-4797-936F-448BDB4F25A8}" srcOrd="0" destOrd="0" presId="urn:microsoft.com/office/officeart/2005/8/layout/vList2"/>
    <dgm:cxn modelId="{9C2C7DB4-8C4E-404E-8DAA-B59D26328B27}" srcId="{CC55866D-0CF3-474B-910F-6E0C54408210}" destId="{597390DF-DB46-4B11-A14A-48276E5027ED}" srcOrd="2" destOrd="0" parTransId="{AC1D2D9B-D014-4BC6-A814-D4F44D4ECABD}" sibTransId="{106FB341-B92A-407E-A71B-0ED87376849D}"/>
    <dgm:cxn modelId="{0CD9D0F0-FC1A-47A5-A5DA-11825308C3B1}" srcId="{CC55866D-0CF3-474B-910F-6E0C54408210}" destId="{DB425FBA-8652-4DAC-ADAE-4B57F3F60DE8}" srcOrd="4" destOrd="0" parTransId="{2E896566-5331-4462-9B99-B1374442F976}" sibTransId="{C76F4334-75AD-4E18-852E-166DD3F0B228}"/>
    <dgm:cxn modelId="{40A5C405-E22B-4789-A4B9-6D9251F7FCE2}" type="presParOf" srcId="{1830FC67-A152-4C1C-B2EC-D7C7F478FD67}" destId="{98162ECF-18CE-42FE-B9C5-0E5C03901DA3}" srcOrd="0" destOrd="0" presId="urn:microsoft.com/office/officeart/2005/8/layout/vList2"/>
    <dgm:cxn modelId="{5BDA199F-6ADA-4863-BB4A-A65E65B92797}" type="presParOf" srcId="{1830FC67-A152-4C1C-B2EC-D7C7F478FD67}" destId="{0B6EE485-2648-486D-A952-23C48D109B78}" srcOrd="1" destOrd="0" presId="urn:microsoft.com/office/officeart/2005/8/layout/vList2"/>
    <dgm:cxn modelId="{46F2D71E-EA66-4413-A5B7-EA99E86AFCD2}" type="presParOf" srcId="{1830FC67-A152-4C1C-B2EC-D7C7F478FD67}" destId="{20EA18A2-5A5C-4929-8021-12F625824F48}" srcOrd="2" destOrd="0" presId="urn:microsoft.com/office/officeart/2005/8/layout/vList2"/>
    <dgm:cxn modelId="{BE1E7D09-4361-48A4-B66D-948164974390}" type="presParOf" srcId="{1830FC67-A152-4C1C-B2EC-D7C7F478FD67}" destId="{288C6A48-89FE-47DF-BF22-67A3C7973BF5}" srcOrd="3" destOrd="0" presId="urn:microsoft.com/office/officeart/2005/8/layout/vList2"/>
    <dgm:cxn modelId="{8DE9646B-8A29-409B-AE00-79E95127FB72}" type="presParOf" srcId="{1830FC67-A152-4C1C-B2EC-D7C7F478FD67}" destId="{2EAED188-92E6-4F1A-A05E-58A2D2FE5F72}" srcOrd="4" destOrd="0" presId="urn:microsoft.com/office/officeart/2005/8/layout/vList2"/>
    <dgm:cxn modelId="{AB263254-7F0B-441D-AE7A-3A68CAB3D9C5}" type="presParOf" srcId="{1830FC67-A152-4C1C-B2EC-D7C7F478FD67}" destId="{6C965987-9D93-4570-BC72-03A774FA0E60}" srcOrd="5" destOrd="0" presId="urn:microsoft.com/office/officeart/2005/8/layout/vList2"/>
    <dgm:cxn modelId="{02C0337F-8651-4FEF-8CCC-71811893F61A}" type="presParOf" srcId="{1830FC67-A152-4C1C-B2EC-D7C7F478FD67}" destId="{FCD6454F-23AC-4A12-99EE-36823452EDE1}" srcOrd="6" destOrd="0" presId="urn:microsoft.com/office/officeart/2005/8/layout/vList2"/>
    <dgm:cxn modelId="{D4CBFB55-AD6B-4C0F-9051-8D2CC10AB985}" type="presParOf" srcId="{1830FC67-A152-4C1C-B2EC-D7C7F478FD67}" destId="{A3C6BB0B-0F89-4487-808A-2FD2F1FDFEB4}" srcOrd="7" destOrd="0" presId="urn:microsoft.com/office/officeart/2005/8/layout/vList2"/>
    <dgm:cxn modelId="{A502BECB-796E-4CEC-8CC2-32BEC9865393}" type="presParOf" srcId="{1830FC67-A152-4C1C-B2EC-D7C7F478FD67}" destId="{A3ED9F35-27D6-4797-936F-448BDB4F25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5F0DE-35FA-4A2B-B99C-B9CBF471C21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13388F-BB7D-4953-A1D9-8F2813A30E73}">
      <dgm:prSet/>
      <dgm:spPr/>
      <dgm:t>
        <a:bodyPr/>
        <a:lstStyle/>
        <a:p>
          <a:r>
            <a:rPr lang="en-US"/>
            <a:t>Student</a:t>
          </a:r>
        </a:p>
      </dgm:t>
    </dgm:pt>
    <dgm:pt modelId="{881F42E2-F209-4124-B1AE-38ED9B02A604}" type="parTrans" cxnId="{7BEE3DC8-608D-4994-88B8-0D8630FE21CE}">
      <dgm:prSet/>
      <dgm:spPr/>
      <dgm:t>
        <a:bodyPr/>
        <a:lstStyle/>
        <a:p>
          <a:endParaRPr lang="en-US"/>
        </a:p>
      </dgm:t>
    </dgm:pt>
    <dgm:pt modelId="{3712DE83-F588-4CAF-A965-570386179E0E}" type="sibTrans" cxnId="{7BEE3DC8-608D-4994-88B8-0D8630FE21CE}">
      <dgm:prSet/>
      <dgm:spPr/>
      <dgm:t>
        <a:bodyPr/>
        <a:lstStyle/>
        <a:p>
          <a:endParaRPr lang="en-US"/>
        </a:p>
      </dgm:t>
    </dgm:pt>
    <dgm:pt modelId="{3CBF4B45-BFF7-48EA-AC9E-515417CFA698}">
      <dgm:prSet/>
      <dgm:spPr/>
      <dgm:t>
        <a:bodyPr/>
        <a:lstStyle/>
        <a:p>
          <a:r>
            <a:rPr lang="en-US"/>
            <a:t>Instructor</a:t>
          </a:r>
        </a:p>
      </dgm:t>
    </dgm:pt>
    <dgm:pt modelId="{AEE3BBA5-8BE2-450A-8359-F67E1456C418}" type="parTrans" cxnId="{BB623729-F566-428F-82B7-A9CD7CE6EF7B}">
      <dgm:prSet/>
      <dgm:spPr/>
      <dgm:t>
        <a:bodyPr/>
        <a:lstStyle/>
        <a:p>
          <a:endParaRPr lang="en-US"/>
        </a:p>
      </dgm:t>
    </dgm:pt>
    <dgm:pt modelId="{468C842C-9C97-40D0-87D1-914C5A7831C9}" type="sibTrans" cxnId="{BB623729-F566-428F-82B7-A9CD7CE6EF7B}">
      <dgm:prSet/>
      <dgm:spPr/>
      <dgm:t>
        <a:bodyPr/>
        <a:lstStyle/>
        <a:p>
          <a:endParaRPr lang="en-US"/>
        </a:p>
      </dgm:t>
    </dgm:pt>
    <dgm:pt modelId="{7A49DE78-8D9A-436F-BD43-94CCE9924023}">
      <dgm:prSet/>
      <dgm:spPr/>
      <dgm:t>
        <a:bodyPr/>
        <a:lstStyle/>
        <a:p>
          <a:r>
            <a:rPr lang="en-US" dirty="0"/>
            <a:t>Center --for Data Collection and Analysis</a:t>
          </a:r>
        </a:p>
      </dgm:t>
    </dgm:pt>
    <dgm:pt modelId="{A2660CD0-98C9-4F0B-BC6A-70605F930940}" type="parTrans" cxnId="{2391F404-CEF8-437E-8C4B-A6A4C92D3CF5}">
      <dgm:prSet/>
      <dgm:spPr/>
      <dgm:t>
        <a:bodyPr/>
        <a:lstStyle/>
        <a:p>
          <a:endParaRPr lang="en-US"/>
        </a:p>
      </dgm:t>
    </dgm:pt>
    <dgm:pt modelId="{5DAADEF1-A10C-44C4-AB93-CE635C054D7D}" type="sibTrans" cxnId="{2391F404-CEF8-437E-8C4B-A6A4C92D3CF5}">
      <dgm:prSet/>
      <dgm:spPr/>
      <dgm:t>
        <a:bodyPr/>
        <a:lstStyle/>
        <a:p>
          <a:endParaRPr lang="en-US"/>
        </a:p>
      </dgm:t>
    </dgm:pt>
    <dgm:pt modelId="{AF8E0CE1-4FC4-4A0B-AE10-9E591EF842C3}" type="pres">
      <dgm:prSet presAssocID="{7585F0DE-35FA-4A2B-B99C-B9CBF471C2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F5A68-26E0-4B3B-A169-F6B7EFE543C9}" type="pres">
      <dgm:prSet presAssocID="{8913388F-BB7D-4953-A1D9-8F2813A30E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6D9D6-390F-47F8-B60A-2E6BD2BC2450}" type="pres">
      <dgm:prSet presAssocID="{3712DE83-F588-4CAF-A965-570386179E0E}" presName="spacer" presStyleCnt="0"/>
      <dgm:spPr/>
    </dgm:pt>
    <dgm:pt modelId="{CD7E6B29-A2F9-47BF-97DE-BEE284859A6D}" type="pres">
      <dgm:prSet presAssocID="{3CBF4B45-BFF7-48EA-AC9E-515417CFA6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BE90-855D-447B-AF55-154397FE40CB}" type="pres">
      <dgm:prSet presAssocID="{468C842C-9C97-40D0-87D1-914C5A7831C9}" presName="spacer" presStyleCnt="0"/>
      <dgm:spPr/>
    </dgm:pt>
    <dgm:pt modelId="{BA08C3C6-915C-4D0F-968A-3D5DF3D509EE}" type="pres">
      <dgm:prSet presAssocID="{7A49DE78-8D9A-436F-BD43-94CCE99240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91F404-CEF8-437E-8C4B-A6A4C92D3CF5}" srcId="{7585F0DE-35FA-4A2B-B99C-B9CBF471C217}" destId="{7A49DE78-8D9A-436F-BD43-94CCE9924023}" srcOrd="2" destOrd="0" parTransId="{A2660CD0-98C9-4F0B-BC6A-70605F930940}" sibTransId="{5DAADEF1-A10C-44C4-AB93-CE635C054D7D}"/>
    <dgm:cxn modelId="{E68FDF6E-AB79-461F-87BD-120770A73F90}" type="presOf" srcId="{7585F0DE-35FA-4A2B-B99C-B9CBF471C217}" destId="{AF8E0CE1-4FC4-4A0B-AE10-9E591EF842C3}" srcOrd="0" destOrd="0" presId="urn:microsoft.com/office/officeart/2005/8/layout/vList2"/>
    <dgm:cxn modelId="{BB623729-F566-428F-82B7-A9CD7CE6EF7B}" srcId="{7585F0DE-35FA-4A2B-B99C-B9CBF471C217}" destId="{3CBF4B45-BFF7-48EA-AC9E-515417CFA698}" srcOrd="1" destOrd="0" parTransId="{AEE3BBA5-8BE2-450A-8359-F67E1456C418}" sibTransId="{468C842C-9C97-40D0-87D1-914C5A7831C9}"/>
    <dgm:cxn modelId="{7BEE3DC8-608D-4994-88B8-0D8630FE21CE}" srcId="{7585F0DE-35FA-4A2B-B99C-B9CBF471C217}" destId="{8913388F-BB7D-4953-A1D9-8F2813A30E73}" srcOrd="0" destOrd="0" parTransId="{881F42E2-F209-4124-B1AE-38ED9B02A604}" sibTransId="{3712DE83-F588-4CAF-A965-570386179E0E}"/>
    <dgm:cxn modelId="{70701D15-4D8D-4C87-B638-8424A44E209E}" type="presOf" srcId="{3CBF4B45-BFF7-48EA-AC9E-515417CFA698}" destId="{CD7E6B29-A2F9-47BF-97DE-BEE284859A6D}" srcOrd="0" destOrd="0" presId="urn:microsoft.com/office/officeart/2005/8/layout/vList2"/>
    <dgm:cxn modelId="{D6CCC5ED-45CB-454F-A0FE-BEF3CF38DA48}" type="presOf" srcId="{8913388F-BB7D-4953-A1D9-8F2813A30E73}" destId="{5D0F5A68-26E0-4B3B-A169-F6B7EFE543C9}" srcOrd="0" destOrd="0" presId="urn:microsoft.com/office/officeart/2005/8/layout/vList2"/>
    <dgm:cxn modelId="{981A1BB6-1DD3-4CA1-8477-3E4B8B7973BF}" type="presOf" srcId="{7A49DE78-8D9A-436F-BD43-94CCE9924023}" destId="{BA08C3C6-915C-4D0F-968A-3D5DF3D509EE}" srcOrd="0" destOrd="0" presId="urn:microsoft.com/office/officeart/2005/8/layout/vList2"/>
    <dgm:cxn modelId="{EBB3155F-3D74-46B7-9041-441976106853}" type="presParOf" srcId="{AF8E0CE1-4FC4-4A0B-AE10-9E591EF842C3}" destId="{5D0F5A68-26E0-4B3B-A169-F6B7EFE543C9}" srcOrd="0" destOrd="0" presId="urn:microsoft.com/office/officeart/2005/8/layout/vList2"/>
    <dgm:cxn modelId="{F2FFA083-2523-48E4-AA88-D5C127786EBF}" type="presParOf" srcId="{AF8E0CE1-4FC4-4A0B-AE10-9E591EF842C3}" destId="{6356D9D6-390F-47F8-B60A-2E6BD2BC2450}" srcOrd="1" destOrd="0" presId="urn:microsoft.com/office/officeart/2005/8/layout/vList2"/>
    <dgm:cxn modelId="{6620879B-6C0D-42EB-8946-0B5EBCF9D324}" type="presParOf" srcId="{AF8E0CE1-4FC4-4A0B-AE10-9E591EF842C3}" destId="{CD7E6B29-A2F9-47BF-97DE-BEE284859A6D}" srcOrd="2" destOrd="0" presId="urn:microsoft.com/office/officeart/2005/8/layout/vList2"/>
    <dgm:cxn modelId="{FF3EEA83-5091-4C98-81C5-F9AC54E480DC}" type="presParOf" srcId="{AF8E0CE1-4FC4-4A0B-AE10-9E591EF842C3}" destId="{4C42BE90-855D-447B-AF55-154397FE40CB}" srcOrd="3" destOrd="0" presId="urn:microsoft.com/office/officeart/2005/8/layout/vList2"/>
    <dgm:cxn modelId="{0363E319-ED63-4935-A639-605BCB7B12AE}" type="presParOf" srcId="{AF8E0CE1-4FC4-4A0B-AE10-9E591EF842C3}" destId="{BA08C3C6-915C-4D0F-968A-3D5DF3D509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F7EA2-59E1-41D8-9E19-B8C3DC33AE9B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8CC09E-767C-47AD-939A-84E62C4CB1F5}">
      <dgm:prSet/>
      <dgm:spPr/>
      <dgm:t>
        <a:bodyPr/>
        <a:lstStyle/>
        <a:p>
          <a:r>
            <a:rPr lang="en-US"/>
            <a:t>One-on-one 30 minute appointments – 25/5  Tutoring/Data</a:t>
          </a:r>
        </a:p>
      </dgm:t>
    </dgm:pt>
    <dgm:pt modelId="{B6E62E23-9955-4039-AB07-DC7DE6CBB604}" type="parTrans" cxnId="{8C678C79-6AB8-45C0-BC58-6B518B49DE97}">
      <dgm:prSet/>
      <dgm:spPr/>
      <dgm:t>
        <a:bodyPr/>
        <a:lstStyle/>
        <a:p>
          <a:endParaRPr lang="en-US"/>
        </a:p>
      </dgm:t>
    </dgm:pt>
    <dgm:pt modelId="{3842CDBD-EC01-429C-B497-1DF1943DE28A}" type="sibTrans" cxnId="{8C678C79-6AB8-45C0-BC58-6B518B49DE97}">
      <dgm:prSet/>
      <dgm:spPr/>
      <dgm:t>
        <a:bodyPr/>
        <a:lstStyle/>
        <a:p>
          <a:endParaRPr lang="en-US"/>
        </a:p>
      </dgm:t>
    </dgm:pt>
    <dgm:pt modelId="{B32D7BB5-65B2-4D2A-9B7E-1128AD54A7B9}">
      <dgm:prSet/>
      <dgm:spPr/>
      <dgm:t>
        <a:bodyPr/>
        <a:lstStyle/>
        <a:p>
          <a:r>
            <a:rPr lang="en-US" dirty="0"/>
            <a:t>1-2 Hour Group Tutoring –5 to 10 minutes for data collection</a:t>
          </a:r>
        </a:p>
      </dgm:t>
    </dgm:pt>
    <dgm:pt modelId="{42434753-A400-4431-80F9-2CE8D8B7E283}" type="parTrans" cxnId="{75BCDB7E-DDD8-4051-B2D3-CEB2122B4461}">
      <dgm:prSet/>
      <dgm:spPr/>
      <dgm:t>
        <a:bodyPr/>
        <a:lstStyle/>
        <a:p>
          <a:endParaRPr lang="en-US"/>
        </a:p>
      </dgm:t>
    </dgm:pt>
    <dgm:pt modelId="{CEB429BE-7942-4D46-A03E-7D58412C72F9}" type="sibTrans" cxnId="{75BCDB7E-DDD8-4051-B2D3-CEB2122B4461}">
      <dgm:prSet/>
      <dgm:spPr/>
      <dgm:t>
        <a:bodyPr/>
        <a:lstStyle/>
        <a:p>
          <a:endParaRPr lang="en-US"/>
        </a:p>
      </dgm:t>
    </dgm:pt>
    <dgm:pt modelId="{6E49AB5A-0484-4136-A604-0BDB380C2DCB}">
      <dgm:prSet/>
      <dgm:spPr/>
      <dgm:t>
        <a:bodyPr/>
        <a:lstStyle/>
        <a:p>
          <a:r>
            <a:rPr lang="en-US" dirty="0"/>
            <a:t>Online tutoring Local and Net Tutor </a:t>
          </a:r>
        </a:p>
        <a:p>
          <a:endParaRPr lang="en-US" dirty="0"/>
        </a:p>
      </dgm:t>
    </dgm:pt>
    <dgm:pt modelId="{24B9E14D-4942-4E67-AA9B-75C1D02A1362}" type="parTrans" cxnId="{03005246-7427-489E-A8E1-DDC04D95AB0D}">
      <dgm:prSet/>
      <dgm:spPr/>
      <dgm:t>
        <a:bodyPr/>
        <a:lstStyle/>
        <a:p>
          <a:endParaRPr lang="en-US"/>
        </a:p>
      </dgm:t>
    </dgm:pt>
    <dgm:pt modelId="{BDFD568F-D5A9-4105-B62D-7C90815BC9B6}" type="sibTrans" cxnId="{03005246-7427-489E-A8E1-DDC04D95AB0D}">
      <dgm:prSet/>
      <dgm:spPr/>
      <dgm:t>
        <a:bodyPr/>
        <a:lstStyle/>
        <a:p>
          <a:endParaRPr lang="en-US"/>
        </a:p>
      </dgm:t>
    </dgm:pt>
    <dgm:pt modelId="{24B3AD83-177B-4E47-8D83-69846069E626}">
      <dgm:prSet/>
      <dgm:spPr/>
      <dgm:t>
        <a:bodyPr/>
        <a:lstStyle/>
        <a:p>
          <a:r>
            <a:rPr lang="en-US"/>
            <a:t>Embedded tutoring</a:t>
          </a:r>
        </a:p>
      </dgm:t>
    </dgm:pt>
    <dgm:pt modelId="{60E25712-2E9F-489F-8DC5-643D4DC11E34}" type="parTrans" cxnId="{B04ED3F5-74E3-4AA0-A996-90AAE842A38F}">
      <dgm:prSet/>
      <dgm:spPr/>
      <dgm:t>
        <a:bodyPr/>
        <a:lstStyle/>
        <a:p>
          <a:endParaRPr lang="en-US"/>
        </a:p>
      </dgm:t>
    </dgm:pt>
    <dgm:pt modelId="{1F5D27AC-DF30-482D-AA85-963B1A270BF1}" type="sibTrans" cxnId="{B04ED3F5-74E3-4AA0-A996-90AAE842A38F}">
      <dgm:prSet/>
      <dgm:spPr/>
      <dgm:t>
        <a:bodyPr/>
        <a:lstStyle/>
        <a:p>
          <a:endParaRPr lang="en-US"/>
        </a:p>
      </dgm:t>
    </dgm:pt>
    <dgm:pt modelId="{CCBBBF25-4484-4C99-B07C-0A0533B1676B}">
      <dgm:prSet/>
      <dgm:spPr/>
      <dgm:t>
        <a:bodyPr/>
        <a:lstStyle/>
        <a:p>
          <a:r>
            <a:rPr lang="en-US"/>
            <a:t>Hosted tutoring – DSPS High Tech Lab, VRC, Counseling Classes</a:t>
          </a:r>
        </a:p>
      </dgm:t>
    </dgm:pt>
    <dgm:pt modelId="{7D036075-B7CD-43E3-B737-299C9D44053D}" type="parTrans" cxnId="{DFB82B84-34E6-4C4D-8884-B93CB7A4A8D5}">
      <dgm:prSet/>
      <dgm:spPr/>
      <dgm:t>
        <a:bodyPr/>
        <a:lstStyle/>
        <a:p>
          <a:endParaRPr lang="en-US"/>
        </a:p>
      </dgm:t>
    </dgm:pt>
    <dgm:pt modelId="{92E7ACD7-89FF-484E-B521-CCFFEB7CFE0F}" type="sibTrans" cxnId="{DFB82B84-34E6-4C4D-8884-B93CB7A4A8D5}">
      <dgm:prSet/>
      <dgm:spPr/>
      <dgm:t>
        <a:bodyPr/>
        <a:lstStyle/>
        <a:p>
          <a:endParaRPr lang="en-US"/>
        </a:p>
      </dgm:t>
    </dgm:pt>
    <dgm:pt modelId="{23AF558B-2FD8-470C-B3C1-C4C277E61A4F}">
      <dgm:prSet/>
      <dgm:spPr/>
      <dgm:t>
        <a:bodyPr/>
        <a:lstStyle/>
        <a:p>
          <a:r>
            <a:rPr lang="en-US" dirty="0"/>
            <a:t>Lab Tutoring </a:t>
          </a:r>
        </a:p>
      </dgm:t>
    </dgm:pt>
    <dgm:pt modelId="{602CE558-D029-4062-9904-5BDA09F7052D}" type="parTrans" cxnId="{076AE5F3-A96B-420E-83A2-EC447A14D3CF}">
      <dgm:prSet/>
      <dgm:spPr/>
      <dgm:t>
        <a:bodyPr/>
        <a:lstStyle/>
        <a:p>
          <a:endParaRPr lang="en-US"/>
        </a:p>
      </dgm:t>
    </dgm:pt>
    <dgm:pt modelId="{0A46CBDD-680A-4B8C-ABAB-7436B681CCA4}" type="sibTrans" cxnId="{076AE5F3-A96B-420E-83A2-EC447A14D3CF}">
      <dgm:prSet/>
      <dgm:spPr/>
      <dgm:t>
        <a:bodyPr/>
        <a:lstStyle/>
        <a:p>
          <a:endParaRPr lang="en-US"/>
        </a:p>
      </dgm:t>
    </dgm:pt>
    <dgm:pt modelId="{ED67646A-419F-4F6A-805E-B07BC3201055}" type="pres">
      <dgm:prSet presAssocID="{7EBF7EA2-59E1-41D8-9E19-B8C3DC33AE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7D90F-6616-47BE-9592-2AA7C82BE3E7}" type="pres">
      <dgm:prSet presAssocID="{A58CC09E-767C-47AD-939A-84E62C4CB1F5}" presName="node" presStyleLbl="node1" presStyleIdx="0" presStyleCnt="6" custScaleX="100307" custScaleY="129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F2D5B-A08B-40B6-88C3-4CBF8CEEA630}" type="pres">
      <dgm:prSet presAssocID="{3842CDBD-EC01-429C-B497-1DF1943DE28A}" presName="sibTrans" presStyleCnt="0"/>
      <dgm:spPr/>
    </dgm:pt>
    <dgm:pt modelId="{3D88DBBD-76C9-451C-A5C6-C77B82CD2C97}" type="pres">
      <dgm:prSet presAssocID="{B32D7BB5-65B2-4D2A-9B7E-1128AD54A7B9}" presName="node" presStyleLbl="node1" presStyleIdx="1" presStyleCnt="6" custScaleX="101444" custScaleY="129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AE28-20B9-4A21-AC9F-3F65F71E7728}" type="pres">
      <dgm:prSet presAssocID="{CEB429BE-7942-4D46-A03E-7D58412C72F9}" presName="sibTrans" presStyleCnt="0"/>
      <dgm:spPr/>
    </dgm:pt>
    <dgm:pt modelId="{AD6E72B3-A3AA-4DFD-AF53-DD3FDF6DF8F9}" type="pres">
      <dgm:prSet presAssocID="{6E49AB5A-0484-4136-A604-0BDB380C2DCB}" presName="node" presStyleLbl="node1" presStyleIdx="2" presStyleCnt="6" custScaleY="129415" custLinFactNeighborX="-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7F069-E973-4794-9ACE-FA34743A33D6}" type="pres">
      <dgm:prSet presAssocID="{BDFD568F-D5A9-4105-B62D-7C90815BC9B6}" presName="sibTrans" presStyleCnt="0"/>
      <dgm:spPr/>
    </dgm:pt>
    <dgm:pt modelId="{671934AA-2001-41DF-A480-2F84B1A16D58}" type="pres">
      <dgm:prSet presAssocID="{24B3AD83-177B-4E47-8D83-69846069E6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1D24-AA06-45CD-82B5-D2292B00B102}" type="pres">
      <dgm:prSet presAssocID="{1F5D27AC-DF30-482D-AA85-963B1A270BF1}" presName="sibTrans" presStyleCnt="0"/>
      <dgm:spPr/>
    </dgm:pt>
    <dgm:pt modelId="{56B1C838-D335-40DE-87A9-309C835C48E8}" type="pres">
      <dgm:prSet presAssocID="{CCBBBF25-4484-4C99-B07C-0A0533B167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174F3-20E9-4507-B087-661705E8782F}" type="pres">
      <dgm:prSet presAssocID="{92E7ACD7-89FF-484E-B521-CCFFEB7CFE0F}" presName="sibTrans" presStyleCnt="0"/>
      <dgm:spPr/>
    </dgm:pt>
    <dgm:pt modelId="{A320543B-EF32-43FF-BF5D-84E518A25A32}" type="pres">
      <dgm:prSet presAssocID="{23AF558B-2FD8-470C-B3C1-C4C277E61A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50A5D-B9C1-48C9-B023-5B0397FE03D2}" type="presOf" srcId="{B32D7BB5-65B2-4D2A-9B7E-1128AD54A7B9}" destId="{3D88DBBD-76C9-451C-A5C6-C77B82CD2C97}" srcOrd="0" destOrd="0" presId="urn:microsoft.com/office/officeart/2005/8/layout/default"/>
    <dgm:cxn modelId="{66FDF224-39EA-4829-91EB-5765EE98652D}" type="presOf" srcId="{CCBBBF25-4484-4C99-B07C-0A0533B1676B}" destId="{56B1C838-D335-40DE-87A9-309C835C48E8}" srcOrd="0" destOrd="0" presId="urn:microsoft.com/office/officeart/2005/8/layout/default"/>
    <dgm:cxn modelId="{03005246-7427-489E-A8E1-DDC04D95AB0D}" srcId="{7EBF7EA2-59E1-41D8-9E19-B8C3DC33AE9B}" destId="{6E49AB5A-0484-4136-A604-0BDB380C2DCB}" srcOrd="2" destOrd="0" parTransId="{24B9E14D-4942-4E67-AA9B-75C1D02A1362}" sibTransId="{BDFD568F-D5A9-4105-B62D-7C90815BC9B6}"/>
    <dgm:cxn modelId="{B04ED3F5-74E3-4AA0-A996-90AAE842A38F}" srcId="{7EBF7EA2-59E1-41D8-9E19-B8C3DC33AE9B}" destId="{24B3AD83-177B-4E47-8D83-69846069E626}" srcOrd="3" destOrd="0" parTransId="{60E25712-2E9F-489F-8DC5-643D4DC11E34}" sibTransId="{1F5D27AC-DF30-482D-AA85-963B1A270BF1}"/>
    <dgm:cxn modelId="{132CBFCD-B377-4694-B70F-11E2B2220937}" type="presOf" srcId="{A58CC09E-767C-47AD-939A-84E62C4CB1F5}" destId="{54F7D90F-6616-47BE-9592-2AA7C82BE3E7}" srcOrd="0" destOrd="0" presId="urn:microsoft.com/office/officeart/2005/8/layout/default"/>
    <dgm:cxn modelId="{75BCDB7E-DDD8-4051-B2D3-CEB2122B4461}" srcId="{7EBF7EA2-59E1-41D8-9E19-B8C3DC33AE9B}" destId="{B32D7BB5-65B2-4D2A-9B7E-1128AD54A7B9}" srcOrd="1" destOrd="0" parTransId="{42434753-A400-4431-80F9-2CE8D8B7E283}" sibTransId="{CEB429BE-7942-4D46-A03E-7D58412C72F9}"/>
    <dgm:cxn modelId="{076AE5F3-A96B-420E-83A2-EC447A14D3CF}" srcId="{7EBF7EA2-59E1-41D8-9E19-B8C3DC33AE9B}" destId="{23AF558B-2FD8-470C-B3C1-C4C277E61A4F}" srcOrd="5" destOrd="0" parTransId="{602CE558-D029-4062-9904-5BDA09F7052D}" sibTransId="{0A46CBDD-680A-4B8C-ABAB-7436B681CCA4}"/>
    <dgm:cxn modelId="{37A75CF2-A828-458D-ACC8-67761127615A}" type="presOf" srcId="{6E49AB5A-0484-4136-A604-0BDB380C2DCB}" destId="{AD6E72B3-A3AA-4DFD-AF53-DD3FDF6DF8F9}" srcOrd="0" destOrd="0" presId="urn:microsoft.com/office/officeart/2005/8/layout/default"/>
    <dgm:cxn modelId="{DFB82B84-34E6-4C4D-8884-B93CB7A4A8D5}" srcId="{7EBF7EA2-59E1-41D8-9E19-B8C3DC33AE9B}" destId="{CCBBBF25-4484-4C99-B07C-0A0533B1676B}" srcOrd="4" destOrd="0" parTransId="{7D036075-B7CD-43E3-B737-299C9D44053D}" sibTransId="{92E7ACD7-89FF-484E-B521-CCFFEB7CFE0F}"/>
    <dgm:cxn modelId="{7EF15272-4BBF-4A29-80A3-349000B6924C}" type="presOf" srcId="{23AF558B-2FD8-470C-B3C1-C4C277E61A4F}" destId="{A320543B-EF32-43FF-BF5D-84E518A25A32}" srcOrd="0" destOrd="0" presId="urn:microsoft.com/office/officeart/2005/8/layout/default"/>
    <dgm:cxn modelId="{8C678C79-6AB8-45C0-BC58-6B518B49DE97}" srcId="{7EBF7EA2-59E1-41D8-9E19-B8C3DC33AE9B}" destId="{A58CC09E-767C-47AD-939A-84E62C4CB1F5}" srcOrd="0" destOrd="0" parTransId="{B6E62E23-9955-4039-AB07-DC7DE6CBB604}" sibTransId="{3842CDBD-EC01-429C-B497-1DF1943DE28A}"/>
    <dgm:cxn modelId="{FEC76C9C-409F-446D-B7FE-BBF660917D67}" type="presOf" srcId="{24B3AD83-177B-4E47-8D83-69846069E626}" destId="{671934AA-2001-41DF-A480-2F84B1A16D58}" srcOrd="0" destOrd="0" presId="urn:microsoft.com/office/officeart/2005/8/layout/default"/>
    <dgm:cxn modelId="{D92AB098-BF02-4DE6-B904-A634B4611813}" type="presOf" srcId="{7EBF7EA2-59E1-41D8-9E19-B8C3DC33AE9B}" destId="{ED67646A-419F-4F6A-805E-B07BC3201055}" srcOrd="0" destOrd="0" presId="urn:microsoft.com/office/officeart/2005/8/layout/default"/>
    <dgm:cxn modelId="{01006BFE-0211-41C2-AEDB-608497607B3B}" type="presParOf" srcId="{ED67646A-419F-4F6A-805E-B07BC3201055}" destId="{54F7D90F-6616-47BE-9592-2AA7C82BE3E7}" srcOrd="0" destOrd="0" presId="urn:microsoft.com/office/officeart/2005/8/layout/default"/>
    <dgm:cxn modelId="{D9483E5D-0223-48C0-9851-203B5CBBFD15}" type="presParOf" srcId="{ED67646A-419F-4F6A-805E-B07BC3201055}" destId="{C3DF2D5B-A08B-40B6-88C3-4CBF8CEEA630}" srcOrd="1" destOrd="0" presId="urn:microsoft.com/office/officeart/2005/8/layout/default"/>
    <dgm:cxn modelId="{FD8C1F75-4F58-46B9-B56A-26A13F9F34EC}" type="presParOf" srcId="{ED67646A-419F-4F6A-805E-B07BC3201055}" destId="{3D88DBBD-76C9-451C-A5C6-C77B82CD2C97}" srcOrd="2" destOrd="0" presId="urn:microsoft.com/office/officeart/2005/8/layout/default"/>
    <dgm:cxn modelId="{5DEDE5BD-832B-4DE6-9B44-9E82721F1B85}" type="presParOf" srcId="{ED67646A-419F-4F6A-805E-B07BC3201055}" destId="{F229AE28-20B9-4A21-AC9F-3F65F71E7728}" srcOrd="3" destOrd="0" presId="urn:microsoft.com/office/officeart/2005/8/layout/default"/>
    <dgm:cxn modelId="{14111E2F-F47B-47C8-A9C3-1C50EE9CF298}" type="presParOf" srcId="{ED67646A-419F-4F6A-805E-B07BC3201055}" destId="{AD6E72B3-A3AA-4DFD-AF53-DD3FDF6DF8F9}" srcOrd="4" destOrd="0" presId="urn:microsoft.com/office/officeart/2005/8/layout/default"/>
    <dgm:cxn modelId="{8B7BD630-BFFE-4678-9ECB-1CB72488E695}" type="presParOf" srcId="{ED67646A-419F-4F6A-805E-B07BC3201055}" destId="{82E7F069-E973-4794-9ACE-FA34743A33D6}" srcOrd="5" destOrd="0" presId="urn:microsoft.com/office/officeart/2005/8/layout/default"/>
    <dgm:cxn modelId="{5D40417C-BF74-4354-B097-4FDF6885D332}" type="presParOf" srcId="{ED67646A-419F-4F6A-805E-B07BC3201055}" destId="{671934AA-2001-41DF-A480-2F84B1A16D58}" srcOrd="6" destOrd="0" presId="urn:microsoft.com/office/officeart/2005/8/layout/default"/>
    <dgm:cxn modelId="{A30D795F-F36A-48E5-8D96-73FA711F77C1}" type="presParOf" srcId="{ED67646A-419F-4F6A-805E-B07BC3201055}" destId="{357D1D24-AA06-45CD-82B5-D2292B00B102}" srcOrd="7" destOrd="0" presId="urn:microsoft.com/office/officeart/2005/8/layout/default"/>
    <dgm:cxn modelId="{45A98F15-CBB9-447A-9192-433B4F86377B}" type="presParOf" srcId="{ED67646A-419F-4F6A-805E-B07BC3201055}" destId="{56B1C838-D335-40DE-87A9-309C835C48E8}" srcOrd="8" destOrd="0" presId="urn:microsoft.com/office/officeart/2005/8/layout/default"/>
    <dgm:cxn modelId="{A465E8D4-C3DC-47C5-901D-6E4C914F17C5}" type="presParOf" srcId="{ED67646A-419F-4F6A-805E-B07BC3201055}" destId="{71B174F3-20E9-4507-B087-661705E8782F}" srcOrd="9" destOrd="0" presId="urn:microsoft.com/office/officeart/2005/8/layout/default"/>
    <dgm:cxn modelId="{0F52F03F-27AE-44D3-9F2D-FA89EB844F28}" type="presParOf" srcId="{ED67646A-419F-4F6A-805E-B07BC3201055}" destId="{A320543B-EF32-43FF-BF5D-84E518A25A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 dirty="0"/>
            <a:t>619-660-4306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9226E3A9-EA88-4E7C-AEC9-D729DB884117}">
      <dgm:prSet/>
      <dgm:spPr/>
      <dgm:t>
        <a:bodyPr/>
        <a:lstStyle/>
        <a:p>
          <a:r>
            <a:rPr lang="en-US" dirty="0"/>
            <a:t>veronica.nieves@gcccd.edu</a:t>
          </a:r>
        </a:p>
      </dgm:t>
    </dgm:pt>
    <dgm:pt modelId="{14F29A2D-6F4E-4E91-9B92-E7424A4D614F}" type="parTrans" cxnId="{23D06A45-C3D8-4F4C-A8E6-DB356FC60330}">
      <dgm:prSet/>
      <dgm:spPr/>
      <dgm:t>
        <a:bodyPr/>
        <a:lstStyle/>
        <a:p>
          <a:endParaRPr lang="en-US"/>
        </a:p>
      </dgm:t>
    </dgm:pt>
    <dgm:pt modelId="{E0DFCC07-9E4D-418A-9892-E3CA6224944F}" type="sibTrans" cxnId="{23D06A45-C3D8-4F4C-A8E6-DB356FC60330}">
      <dgm:prSet/>
      <dgm:spPr/>
      <dgm:t>
        <a:bodyPr/>
        <a:lstStyle/>
        <a:p>
          <a:endParaRPr lang="en-US"/>
        </a:p>
      </dgm:t>
    </dgm:pt>
    <dgm:pt modelId="{069C4118-EE19-4DB3-AD7B-260E0805A8B7}">
      <dgm:prSet/>
      <dgm:spPr/>
      <dgm:t>
        <a:bodyPr/>
        <a:lstStyle/>
        <a:p>
          <a:r>
            <a:rPr lang="en-US" dirty="0"/>
            <a:t>EVENING TUTORING: 6-8 Pm on T and W held in the Writing Center, B 167</a:t>
          </a:r>
        </a:p>
      </dgm:t>
    </dgm:pt>
    <dgm:pt modelId="{40BF41C9-340E-44BA-BF77-8CC48C58E38B}" type="sibTrans" cxnId="{AA787FDA-22E4-4706-A25E-BBE559E5FD57}">
      <dgm:prSet/>
      <dgm:spPr/>
      <dgm:t>
        <a:bodyPr/>
        <a:lstStyle/>
        <a:p>
          <a:endParaRPr lang="en-US"/>
        </a:p>
      </dgm:t>
    </dgm:pt>
    <dgm:pt modelId="{CD9D6349-1D0B-449E-ACC7-10F3C4A46EED}" type="parTrans" cxnId="{AA787FDA-22E4-4706-A25E-BBE559E5FD57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MTWTH 9-6, F 9-12</a:t>
          </a:r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 dirty="0"/>
            <a:t>C-102 (Library building)</a:t>
          </a:r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AFA70-839C-4CF5-ADA5-701681FBFA3E}" type="pres">
      <dgm:prSet presAssocID="{9226E3A9-EA88-4E7C-AEC9-D729DB884117}" presName="boxAndChildren" presStyleCnt="0"/>
      <dgm:spPr/>
    </dgm:pt>
    <dgm:pt modelId="{1B89991D-61EA-46F3-AA8E-7977EFCF58AF}" type="pres">
      <dgm:prSet presAssocID="{9226E3A9-EA88-4E7C-AEC9-D729DB884117}" presName="parentTextBox" presStyleLbl="node1" presStyleIdx="0" presStyleCnt="5"/>
      <dgm:spPr/>
      <dgm:t>
        <a:bodyPr/>
        <a:lstStyle/>
        <a:p>
          <a:endParaRPr lang="en-US"/>
        </a:p>
      </dgm:t>
    </dgm:pt>
    <dgm:pt modelId="{CDADF9CB-DC3C-4A8B-874A-1CEA096A6084}" type="pres">
      <dgm:prSet presAssocID="{40BF41C9-340E-44BA-BF77-8CC48C58E38B}" presName="sp" presStyleCnt="0"/>
      <dgm:spPr/>
    </dgm:pt>
    <dgm:pt modelId="{449A0A5E-D48F-4548-BF2B-CEF18AB43184}" type="pres">
      <dgm:prSet presAssocID="{069C4118-EE19-4DB3-AD7B-260E0805A8B7}" presName="arrowAndChildren" presStyleCnt="0"/>
      <dgm:spPr/>
    </dgm:pt>
    <dgm:pt modelId="{322EC166-CD1A-465C-976C-57688B0DCF5C}" type="pres">
      <dgm:prSet presAssocID="{069C4118-EE19-4DB3-AD7B-260E0805A8B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2B1D418-D21F-4060-8925-95DF6CF0210E}" type="presOf" srcId="{9226E3A9-EA88-4E7C-AEC9-D729DB884117}" destId="{1B89991D-61EA-46F3-AA8E-7977EFCF58AF}" srcOrd="0" destOrd="0" presId="urn:microsoft.com/office/officeart/2005/8/layout/process4"/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AA787FDA-22E4-4706-A25E-BBE559E5FD57}" srcId="{4B6457CD-7CE9-4F89-B3FB-9D7498EDFF0A}" destId="{069C4118-EE19-4DB3-AD7B-260E0805A8B7}" srcOrd="3" destOrd="0" parTransId="{CD9D6349-1D0B-449E-ACC7-10F3C4A46EED}" sibTransId="{40BF41C9-340E-44BA-BF77-8CC48C58E38B}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834FDE9B-4884-41A7-BF3A-657FA7A129CB}" type="presOf" srcId="{069C4118-EE19-4DB3-AD7B-260E0805A8B7}" destId="{322EC166-CD1A-465C-976C-57688B0DCF5C}" srcOrd="0" destOrd="0" presId="urn:microsoft.com/office/officeart/2005/8/layout/process4"/>
    <dgm:cxn modelId="{23D06A45-C3D8-4F4C-A8E6-DB356FC60330}" srcId="{4B6457CD-7CE9-4F89-B3FB-9D7498EDFF0A}" destId="{9226E3A9-EA88-4E7C-AEC9-D729DB884117}" srcOrd="4" destOrd="0" parTransId="{14F29A2D-6F4E-4E91-9B92-E7424A4D614F}" sibTransId="{E0DFCC07-9E4D-418A-9892-E3CA6224944F}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F865F1A1-6607-456E-BF09-E26626ACFAD6}" type="presParOf" srcId="{328FFBAA-E364-4471-BEC0-9657CD7E84B8}" destId="{15BAFA70-839C-4CF5-ADA5-701681FBFA3E}" srcOrd="0" destOrd="0" presId="urn:microsoft.com/office/officeart/2005/8/layout/process4"/>
    <dgm:cxn modelId="{F334D2BB-31F8-4024-8266-21407568454F}" type="presParOf" srcId="{15BAFA70-839C-4CF5-ADA5-701681FBFA3E}" destId="{1B89991D-61EA-46F3-AA8E-7977EFCF58AF}" srcOrd="0" destOrd="0" presId="urn:microsoft.com/office/officeart/2005/8/layout/process4"/>
    <dgm:cxn modelId="{88F44268-9C28-49C3-847E-C49B11EB60C6}" type="presParOf" srcId="{328FFBAA-E364-4471-BEC0-9657CD7E84B8}" destId="{CDADF9CB-DC3C-4A8B-874A-1CEA096A6084}" srcOrd="1" destOrd="0" presId="urn:microsoft.com/office/officeart/2005/8/layout/process4"/>
    <dgm:cxn modelId="{2E38B60B-5238-4C7C-BB2D-67B2D0916095}" type="presParOf" srcId="{328FFBAA-E364-4471-BEC0-9657CD7E84B8}" destId="{449A0A5E-D48F-4548-BF2B-CEF18AB43184}" srcOrd="2" destOrd="0" presId="urn:microsoft.com/office/officeart/2005/8/layout/process4"/>
    <dgm:cxn modelId="{1848F0B8-20BE-4674-8B0C-5BA8740696C2}" type="presParOf" srcId="{449A0A5E-D48F-4548-BF2B-CEF18AB43184}" destId="{322EC166-CD1A-465C-976C-57688B0DCF5C}" srcOrd="0" destOrd="0" presId="urn:microsoft.com/office/officeart/2005/8/layout/process4"/>
    <dgm:cxn modelId="{463033FC-897F-49DC-9DF8-40A3689B8C3D}" type="presParOf" srcId="{328FFBAA-E364-4471-BEC0-9657CD7E84B8}" destId="{03066FCA-8831-434F-B9F6-8D5836002BA7}" srcOrd="3" destOrd="0" presId="urn:microsoft.com/office/officeart/2005/8/layout/process4"/>
    <dgm:cxn modelId="{03C54FF4-2406-4E21-B85E-9033ED747C19}" type="presParOf" srcId="{328FFBAA-E364-4471-BEC0-9657CD7E84B8}" destId="{B48D264B-6D84-4942-BD14-36AE572EBF30}" srcOrd="4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5" destOrd="0" presId="urn:microsoft.com/office/officeart/2005/8/layout/process4"/>
    <dgm:cxn modelId="{53C63443-BDF0-4E45-8ED4-EF0ECE196F95}" type="presParOf" srcId="{328FFBAA-E364-4471-BEC0-9657CD7E84B8}" destId="{6E538D62-FCD2-40E8-A059-A78FBB7CF59C}" srcOrd="6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7" destOrd="0" presId="urn:microsoft.com/office/officeart/2005/8/layout/process4"/>
    <dgm:cxn modelId="{749014B2-1DD8-4D55-9810-C3A2A6C8DB8A}" type="presParOf" srcId="{328FFBAA-E364-4471-BEC0-9657CD7E84B8}" destId="{B75AD801-8967-4760-AD5D-FEB1485116BF}" srcOrd="8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/>
            <a:t>619-660-4396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/>
            <a:t>H Building First Floor</a:t>
          </a:r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MTWTH 9-6, F 9-2</a:t>
          </a:r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069C4118-EE19-4DB3-AD7B-260E0805A8B7}">
      <dgm:prSet/>
      <dgm:spPr/>
      <dgm:t>
        <a:bodyPr/>
        <a:lstStyle/>
        <a:p>
          <a:r>
            <a:rPr lang="en-US" dirty="0"/>
            <a:t>EVENING TUTORING: 6-8 Pm on T and W held in the Writing Center, B 167</a:t>
          </a:r>
        </a:p>
      </dgm:t>
    </dgm:pt>
    <dgm:pt modelId="{CD9D6349-1D0B-449E-ACC7-10F3C4A46EED}" type="parTrans" cxnId="{AA787FDA-22E4-4706-A25E-BBE559E5FD57}">
      <dgm:prSet/>
      <dgm:spPr/>
      <dgm:t>
        <a:bodyPr/>
        <a:lstStyle/>
        <a:p>
          <a:endParaRPr lang="en-US"/>
        </a:p>
      </dgm:t>
    </dgm:pt>
    <dgm:pt modelId="{40BF41C9-340E-44BA-BF77-8CC48C58E38B}" type="sibTrans" cxnId="{AA787FDA-22E4-4706-A25E-BBE559E5FD57}">
      <dgm:prSet/>
      <dgm:spPr/>
      <dgm:t>
        <a:bodyPr/>
        <a:lstStyle/>
        <a:p>
          <a:endParaRPr lang="en-US"/>
        </a:p>
      </dgm:t>
    </dgm:pt>
    <dgm:pt modelId="{8E183847-0D12-4E14-A1BD-58D3143B70C9}">
      <dgm:prSet/>
      <dgm:spPr/>
      <dgm:t>
        <a:bodyPr/>
        <a:lstStyle/>
        <a:p>
          <a:r>
            <a:rPr lang="en-US"/>
            <a:t>corrine.hensley@gcccd.edu</a:t>
          </a:r>
        </a:p>
      </dgm:t>
    </dgm:pt>
    <dgm:pt modelId="{0A638419-DA8F-4FCC-95CB-9D116C70AD20}" type="parTrans" cxnId="{71977468-A32D-43BB-BBAE-42BEE6CEC918}">
      <dgm:prSet/>
      <dgm:spPr/>
      <dgm:t>
        <a:bodyPr/>
        <a:lstStyle/>
        <a:p>
          <a:endParaRPr lang="en-US"/>
        </a:p>
      </dgm:t>
    </dgm:pt>
    <dgm:pt modelId="{50760001-C22F-433B-B7D9-61C446C9E774}" type="sibTrans" cxnId="{71977468-A32D-43BB-BBAE-42BEE6CEC918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B338E-169A-4620-AE34-E6100CF22E52}" type="pres">
      <dgm:prSet presAssocID="{8E183847-0D12-4E14-A1BD-58D3143B70C9}" presName="boxAndChildren" presStyleCnt="0"/>
      <dgm:spPr/>
    </dgm:pt>
    <dgm:pt modelId="{31F72B31-CC36-4951-A672-080FF0E6075A}" type="pres">
      <dgm:prSet presAssocID="{8E183847-0D12-4E14-A1BD-58D3143B70C9}" presName="parentTextBox" presStyleLbl="node1" presStyleIdx="0" presStyleCnt="5"/>
      <dgm:spPr/>
      <dgm:t>
        <a:bodyPr/>
        <a:lstStyle/>
        <a:p>
          <a:endParaRPr lang="en-US"/>
        </a:p>
      </dgm:t>
    </dgm:pt>
    <dgm:pt modelId="{D4096C22-3D50-4992-842D-350D42B137F2}" type="pres">
      <dgm:prSet presAssocID="{40BF41C9-340E-44BA-BF77-8CC48C58E38B}" presName="sp" presStyleCnt="0"/>
      <dgm:spPr/>
    </dgm:pt>
    <dgm:pt modelId="{41EC70CB-319B-46B3-AC4B-97C5DA361528}" type="pres">
      <dgm:prSet presAssocID="{069C4118-EE19-4DB3-AD7B-260E0805A8B7}" presName="arrowAndChildren" presStyleCnt="0"/>
      <dgm:spPr/>
    </dgm:pt>
    <dgm:pt modelId="{AC65D00D-8EAF-4385-A9F6-3FC0111002EC}" type="pres">
      <dgm:prSet presAssocID="{069C4118-EE19-4DB3-AD7B-260E0805A8B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616E56FD-14BB-48F9-A5C1-38D375B0630B}" type="presOf" srcId="{069C4118-EE19-4DB3-AD7B-260E0805A8B7}" destId="{AC65D00D-8EAF-4385-A9F6-3FC0111002EC}" srcOrd="0" destOrd="0" presId="urn:microsoft.com/office/officeart/2005/8/layout/process4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AA787FDA-22E4-4706-A25E-BBE559E5FD57}" srcId="{4B6457CD-7CE9-4F89-B3FB-9D7498EDFF0A}" destId="{069C4118-EE19-4DB3-AD7B-260E0805A8B7}" srcOrd="3" destOrd="0" parTransId="{CD9D6349-1D0B-449E-ACC7-10F3C4A46EED}" sibTransId="{40BF41C9-340E-44BA-BF77-8CC48C58E38B}"/>
    <dgm:cxn modelId="{71977468-A32D-43BB-BBAE-42BEE6CEC918}" srcId="{4B6457CD-7CE9-4F89-B3FB-9D7498EDFF0A}" destId="{8E183847-0D12-4E14-A1BD-58D3143B70C9}" srcOrd="4" destOrd="0" parTransId="{0A638419-DA8F-4FCC-95CB-9D116C70AD20}" sibTransId="{50760001-C22F-433B-B7D9-61C446C9E774}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8EEB472D-F53C-4396-857C-A3F1F9FECEF7}" type="presOf" srcId="{8E183847-0D12-4E14-A1BD-58D3143B70C9}" destId="{31F72B31-CC36-4951-A672-080FF0E6075A}" srcOrd="0" destOrd="0" presId="urn:microsoft.com/office/officeart/2005/8/layout/process4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89366C99-F90C-4296-BE54-608A6893BB2D}" type="presParOf" srcId="{328FFBAA-E364-4471-BEC0-9657CD7E84B8}" destId="{252B338E-169A-4620-AE34-E6100CF22E52}" srcOrd="0" destOrd="0" presId="urn:microsoft.com/office/officeart/2005/8/layout/process4"/>
    <dgm:cxn modelId="{B4F4BCF0-9982-4A8F-93B0-A785649B08C3}" type="presParOf" srcId="{252B338E-169A-4620-AE34-E6100CF22E52}" destId="{31F72B31-CC36-4951-A672-080FF0E6075A}" srcOrd="0" destOrd="0" presId="urn:microsoft.com/office/officeart/2005/8/layout/process4"/>
    <dgm:cxn modelId="{2ED29555-C8A6-4232-9974-E39E8D6B5120}" type="presParOf" srcId="{328FFBAA-E364-4471-BEC0-9657CD7E84B8}" destId="{D4096C22-3D50-4992-842D-350D42B137F2}" srcOrd="1" destOrd="0" presId="urn:microsoft.com/office/officeart/2005/8/layout/process4"/>
    <dgm:cxn modelId="{0EC8C040-7832-4585-A138-F49641A2F806}" type="presParOf" srcId="{328FFBAA-E364-4471-BEC0-9657CD7E84B8}" destId="{41EC70CB-319B-46B3-AC4B-97C5DA361528}" srcOrd="2" destOrd="0" presId="urn:microsoft.com/office/officeart/2005/8/layout/process4"/>
    <dgm:cxn modelId="{2243E47A-4E2B-401A-A550-B68770373B44}" type="presParOf" srcId="{41EC70CB-319B-46B3-AC4B-97C5DA361528}" destId="{AC65D00D-8EAF-4385-A9F6-3FC0111002EC}" srcOrd="0" destOrd="0" presId="urn:microsoft.com/office/officeart/2005/8/layout/process4"/>
    <dgm:cxn modelId="{463033FC-897F-49DC-9DF8-40A3689B8C3D}" type="presParOf" srcId="{328FFBAA-E364-4471-BEC0-9657CD7E84B8}" destId="{03066FCA-8831-434F-B9F6-8D5836002BA7}" srcOrd="3" destOrd="0" presId="urn:microsoft.com/office/officeart/2005/8/layout/process4"/>
    <dgm:cxn modelId="{03C54FF4-2406-4E21-B85E-9033ED747C19}" type="presParOf" srcId="{328FFBAA-E364-4471-BEC0-9657CD7E84B8}" destId="{B48D264B-6D84-4942-BD14-36AE572EBF30}" srcOrd="4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5" destOrd="0" presId="urn:microsoft.com/office/officeart/2005/8/layout/process4"/>
    <dgm:cxn modelId="{53C63443-BDF0-4E45-8ED4-EF0ECE196F95}" type="presParOf" srcId="{328FFBAA-E364-4471-BEC0-9657CD7E84B8}" destId="{6E538D62-FCD2-40E8-A059-A78FBB7CF59C}" srcOrd="6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7" destOrd="0" presId="urn:microsoft.com/office/officeart/2005/8/layout/process4"/>
    <dgm:cxn modelId="{749014B2-1DD8-4D55-9810-C3A2A6C8DB8A}" type="presParOf" srcId="{328FFBAA-E364-4471-BEC0-9657CD7E84B8}" destId="{B75AD801-8967-4760-AD5D-FEB1485116BF}" srcOrd="8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457CD-7CE9-4F89-B3FB-9D7498EDFF0A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668F1-B199-45D1-99D3-65C798F7FBE6}">
      <dgm:prSet/>
      <dgm:spPr/>
      <dgm:t>
        <a:bodyPr/>
        <a:lstStyle/>
        <a:p>
          <a:r>
            <a:rPr lang="en-US" dirty="0"/>
            <a:t>619-660-4463</a:t>
          </a:r>
        </a:p>
      </dgm:t>
    </dgm:pt>
    <dgm:pt modelId="{2AF8BD8B-D6BF-4489-9E4C-C2DDA974B92F}" type="parTrans" cxnId="{875127F0-792A-46AE-B174-246A274CEEBB}">
      <dgm:prSet/>
      <dgm:spPr/>
      <dgm:t>
        <a:bodyPr/>
        <a:lstStyle/>
        <a:p>
          <a:endParaRPr lang="en-US"/>
        </a:p>
      </dgm:t>
    </dgm:pt>
    <dgm:pt modelId="{C68E94B7-5E0E-41A5-92FA-60D893136A38}" type="sibTrans" cxnId="{875127F0-792A-46AE-B174-246A274CEEBB}">
      <dgm:prSet/>
      <dgm:spPr/>
      <dgm:t>
        <a:bodyPr/>
        <a:lstStyle/>
        <a:p>
          <a:endParaRPr lang="en-US"/>
        </a:p>
      </dgm:t>
    </dgm:pt>
    <dgm:pt modelId="{1EC147B4-B8C5-4FB0-AFAE-F6467F48657D}">
      <dgm:prSet/>
      <dgm:spPr/>
      <dgm:t>
        <a:bodyPr/>
        <a:lstStyle/>
        <a:p>
          <a:r>
            <a:rPr lang="en-US" dirty="0" smtClean="0"/>
            <a:t>B-167</a:t>
          </a:r>
          <a:endParaRPr lang="en-US" dirty="0"/>
        </a:p>
      </dgm:t>
    </dgm:pt>
    <dgm:pt modelId="{E8A436B1-1880-433C-B2EE-FF21DC2D736B}" type="parTrans" cxnId="{55FD55D7-5C9A-4792-AEA4-C2E40DE0B510}">
      <dgm:prSet/>
      <dgm:spPr/>
      <dgm:t>
        <a:bodyPr/>
        <a:lstStyle/>
        <a:p>
          <a:endParaRPr lang="en-US"/>
        </a:p>
      </dgm:t>
    </dgm:pt>
    <dgm:pt modelId="{A76B77D5-CD21-4EE8-8451-41E4CEBA961A}" type="sibTrans" cxnId="{55FD55D7-5C9A-4792-AEA4-C2E40DE0B510}">
      <dgm:prSet/>
      <dgm:spPr/>
      <dgm:t>
        <a:bodyPr/>
        <a:lstStyle/>
        <a:p>
          <a:endParaRPr lang="en-US"/>
        </a:p>
      </dgm:t>
    </dgm:pt>
    <dgm:pt modelId="{BBACF24E-8336-4695-99B6-30C0950060E8}">
      <dgm:prSet/>
      <dgm:spPr/>
      <dgm:t>
        <a:bodyPr/>
        <a:lstStyle/>
        <a:p>
          <a:r>
            <a:rPr lang="en-US" dirty="0"/>
            <a:t>MTh 9-6, TW 9-8, F 9-3</a:t>
          </a:r>
        </a:p>
      </dgm:t>
    </dgm:pt>
    <dgm:pt modelId="{F2376FC1-FEF2-4FE8-A015-F80891A5C8FB}" type="parTrans" cxnId="{6096212D-79CC-4445-AC9F-9D61AAA65835}">
      <dgm:prSet/>
      <dgm:spPr/>
      <dgm:t>
        <a:bodyPr/>
        <a:lstStyle/>
        <a:p>
          <a:endParaRPr lang="en-US"/>
        </a:p>
      </dgm:t>
    </dgm:pt>
    <dgm:pt modelId="{DD60FBE0-D8FA-4A0A-BC74-9BC48E1A96D2}" type="sibTrans" cxnId="{6096212D-79CC-4445-AC9F-9D61AAA65835}">
      <dgm:prSet/>
      <dgm:spPr/>
      <dgm:t>
        <a:bodyPr/>
        <a:lstStyle/>
        <a:p>
          <a:endParaRPr lang="en-US"/>
        </a:p>
      </dgm:t>
    </dgm:pt>
    <dgm:pt modelId="{8E183847-0D12-4E14-A1BD-58D3143B70C9}">
      <dgm:prSet/>
      <dgm:spPr/>
      <dgm:t>
        <a:bodyPr/>
        <a:lstStyle/>
        <a:p>
          <a:r>
            <a:rPr lang="en-US" dirty="0"/>
            <a:t>taylor.fiehler@gcccd.edu</a:t>
          </a:r>
        </a:p>
      </dgm:t>
    </dgm:pt>
    <dgm:pt modelId="{0A638419-DA8F-4FCC-95CB-9D116C70AD20}" type="parTrans" cxnId="{71977468-A32D-43BB-BBAE-42BEE6CEC918}">
      <dgm:prSet/>
      <dgm:spPr/>
      <dgm:t>
        <a:bodyPr/>
        <a:lstStyle/>
        <a:p>
          <a:endParaRPr lang="en-US"/>
        </a:p>
      </dgm:t>
    </dgm:pt>
    <dgm:pt modelId="{50760001-C22F-433B-B7D9-61C446C9E774}" type="sibTrans" cxnId="{71977468-A32D-43BB-BBAE-42BEE6CEC918}">
      <dgm:prSet/>
      <dgm:spPr/>
      <dgm:t>
        <a:bodyPr/>
        <a:lstStyle/>
        <a:p>
          <a:endParaRPr lang="en-US"/>
        </a:p>
      </dgm:t>
    </dgm:pt>
    <dgm:pt modelId="{328FFBAA-E364-4471-BEC0-9657CD7E84B8}" type="pres">
      <dgm:prSet presAssocID="{4B6457CD-7CE9-4F89-B3FB-9D7498EDF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B338E-169A-4620-AE34-E6100CF22E52}" type="pres">
      <dgm:prSet presAssocID="{8E183847-0D12-4E14-A1BD-58D3143B70C9}" presName="boxAndChildren" presStyleCnt="0"/>
      <dgm:spPr/>
    </dgm:pt>
    <dgm:pt modelId="{31F72B31-CC36-4951-A672-080FF0E6075A}" type="pres">
      <dgm:prSet presAssocID="{8E183847-0D12-4E14-A1BD-58D3143B70C9}" presName="parentTextBox" presStyleLbl="node1" presStyleIdx="0" presStyleCnt="4"/>
      <dgm:spPr/>
      <dgm:t>
        <a:bodyPr/>
        <a:lstStyle/>
        <a:p>
          <a:endParaRPr lang="en-US"/>
        </a:p>
      </dgm:t>
    </dgm:pt>
    <dgm:pt modelId="{03066FCA-8831-434F-B9F6-8D5836002BA7}" type="pres">
      <dgm:prSet presAssocID="{DD60FBE0-D8FA-4A0A-BC74-9BC48E1A96D2}" presName="sp" presStyleCnt="0"/>
      <dgm:spPr/>
    </dgm:pt>
    <dgm:pt modelId="{B48D264B-6D84-4942-BD14-36AE572EBF30}" type="pres">
      <dgm:prSet presAssocID="{BBACF24E-8336-4695-99B6-30C0950060E8}" presName="arrowAndChildren" presStyleCnt="0"/>
      <dgm:spPr/>
    </dgm:pt>
    <dgm:pt modelId="{910CCA6B-7DEA-48D2-9C51-881019AA474D}" type="pres">
      <dgm:prSet presAssocID="{BBACF24E-8336-4695-99B6-30C0950060E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A7E7C75-E2E8-4315-A957-772CF86011A8}" type="pres">
      <dgm:prSet presAssocID="{A76B77D5-CD21-4EE8-8451-41E4CEBA961A}" presName="sp" presStyleCnt="0"/>
      <dgm:spPr/>
    </dgm:pt>
    <dgm:pt modelId="{6E538D62-FCD2-40E8-A059-A78FBB7CF59C}" type="pres">
      <dgm:prSet presAssocID="{1EC147B4-B8C5-4FB0-AFAE-F6467F48657D}" presName="arrowAndChildren" presStyleCnt="0"/>
      <dgm:spPr/>
    </dgm:pt>
    <dgm:pt modelId="{B227463A-24A8-4524-ABAE-DB672673AC9F}" type="pres">
      <dgm:prSet presAssocID="{1EC147B4-B8C5-4FB0-AFAE-F6467F48657D}" presName="parentTextArrow" presStyleLbl="node1" presStyleIdx="2" presStyleCnt="4" custLinFactNeighborX="-2468" custLinFactNeighborY="2747"/>
      <dgm:spPr/>
      <dgm:t>
        <a:bodyPr/>
        <a:lstStyle/>
        <a:p>
          <a:endParaRPr lang="en-US"/>
        </a:p>
      </dgm:t>
    </dgm:pt>
    <dgm:pt modelId="{9F1CCE99-1C04-475F-8EFA-E1A085A657E6}" type="pres">
      <dgm:prSet presAssocID="{C68E94B7-5E0E-41A5-92FA-60D893136A38}" presName="sp" presStyleCnt="0"/>
      <dgm:spPr/>
    </dgm:pt>
    <dgm:pt modelId="{B75AD801-8967-4760-AD5D-FEB1485116BF}" type="pres">
      <dgm:prSet presAssocID="{4EC668F1-B199-45D1-99D3-65C798F7FBE6}" presName="arrowAndChildren" presStyleCnt="0"/>
      <dgm:spPr/>
    </dgm:pt>
    <dgm:pt modelId="{CE81DF80-EE98-4C36-9715-E15A2B7E9A20}" type="pres">
      <dgm:prSet presAssocID="{4EC668F1-B199-45D1-99D3-65C798F7FBE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C7CAE6D-A6BA-4EC3-A3CC-B74371EBCD53}" type="presOf" srcId="{4EC668F1-B199-45D1-99D3-65C798F7FBE6}" destId="{CE81DF80-EE98-4C36-9715-E15A2B7E9A20}" srcOrd="0" destOrd="0" presId="urn:microsoft.com/office/officeart/2005/8/layout/process4"/>
    <dgm:cxn modelId="{3FDA50E2-411B-484E-A350-A561F62FC7BA}" type="presOf" srcId="{4B6457CD-7CE9-4F89-B3FB-9D7498EDFF0A}" destId="{328FFBAA-E364-4471-BEC0-9657CD7E84B8}" srcOrd="0" destOrd="0" presId="urn:microsoft.com/office/officeart/2005/8/layout/process4"/>
    <dgm:cxn modelId="{6096212D-79CC-4445-AC9F-9D61AAA65835}" srcId="{4B6457CD-7CE9-4F89-B3FB-9D7498EDFF0A}" destId="{BBACF24E-8336-4695-99B6-30C0950060E8}" srcOrd="2" destOrd="0" parTransId="{F2376FC1-FEF2-4FE8-A015-F80891A5C8FB}" sibTransId="{DD60FBE0-D8FA-4A0A-BC74-9BC48E1A96D2}"/>
    <dgm:cxn modelId="{875127F0-792A-46AE-B174-246A274CEEBB}" srcId="{4B6457CD-7CE9-4F89-B3FB-9D7498EDFF0A}" destId="{4EC668F1-B199-45D1-99D3-65C798F7FBE6}" srcOrd="0" destOrd="0" parTransId="{2AF8BD8B-D6BF-4489-9E4C-C2DDA974B92F}" sibTransId="{C68E94B7-5E0E-41A5-92FA-60D893136A38}"/>
    <dgm:cxn modelId="{55FD55D7-5C9A-4792-AEA4-C2E40DE0B510}" srcId="{4B6457CD-7CE9-4F89-B3FB-9D7498EDFF0A}" destId="{1EC147B4-B8C5-4FB0-AFAE-F6467F48657D}" srcOrd="1" destOrd="0" parTransId="{E8A436B1-1880-433C-B2EE-FF21DC2D736B}" sibTransId="{A76B77D5-CD21-4EE8-8451-41E4CEBA961A}"/>
    <dgm:cxn modelId="{667655B4-4178-450C-B450-AEFE75A7C5C7}" type="presOf" srcId="{BBACF24E-8336-4695-99B6-30C0950060E8}" destId="{910CCA6B-7DEA-48D2-9C51-881019AA474D}" srcOrd="0" destOrd="0" presId="urn:microsoft.com/office/officeart/2005/8/layout/process4"/>
    <dgm:cxn modelId="{71977468-A32D-43BB-BBAE-42BEE6CEC918}" srcId="{4B6457CD-7CE9-4F89-B3FB-9D7498EDFF0A}" destId="{8E183847-0D12-4E14-A1BD-58D3143B70C9}" srcOrd="3" destOrd="0" parTransId="{0A638419-DA8F-4FCC-95CB-9D116C70AD20}" sibTransId="{50760001-C22F-433B-B7D9-61C446C9E774}"/>
    <dgm:cxn modelId="{ACAB24E7-2B9C-4E66-B2DB-ECE4AD4BE265}" type="presOf" srcId="{1EC147B4-B8C5-4FB0-AFAE-F6467F48657D}" destId="{B227463A-24A8-4524-ABAE-DB672673AC9F}" srcOrd="0" destOrd="0" presId="urn:microsoft.com/office/officeart/2005/8/layout/process4"/>
    <dgm:cxn modelId="{8EEB472D-F53C-4396-857C-A3F1F9FECEF7}" type="presOf" srcId="{8E183847-0D12-4E14-A1BD-58D3143B70C9}" destId="{31F72B31-CC36-4951-A672-080FF0E6075A}" srcOrd="0" destOrd="0" presId="urn:microsoft.com/office/officeart/2005/8/layout/process4"/>
    <dgm:cxn modelId="{89366C99-F90C-4296-BE54-608A6893BB2D}" type="presParOf" srcId="{328FFBAA-E364-4471-BEC0-9657CD7E84B8}" destId="{252B338E-169A-4620-AE34-E6100CF22E52}" srcOrd="0" destOrd="0" presId="urn:microsoft.com/office/officeart/2005/8/layout/process4"/>
    <dgm:cxn modelId="{B4F4BCF0-9982-4A8F-93B0-A785649B08C3}" type="presParOf" srcId="{252B338E-169A-4620-AE34-E6100CF22E52}" destId="{31F72B31-CC36-4951-A672-080FF0E6075A}" srcOrd="0" destOrd="0" presId="urn:microsoft.com/office/officeart/2005/8/layout/process4"/>
    <dgm:cxn modelId="{463033FC-897F-49DC-9DF8-40A3689B8C3D}" type="presParOf" srcId="{328FFBAA-E364-4471-BEC0-9657CD7E84B8}" destId="{03066FCA-8831-434F-B9F6-8D5836002BA7}" srcOrd="1" destOrd="0" presId="urn:microsoft.com/office/officeart/2005/8/layout/process4"/>
    <dgm:cxn modelId="{03C54FF4-2406-4E21-B85E-9033ED747C19}" type="presParOf" srcId="{328FFBAA-E364-4471-BEC0-9657CD7E84B8}" destId="{B48D264B-6D84-4942-BD14-36AE572EBF30}" srcOrd="2" destOrd="0" presId="urn:microsoft.com/office/officeart/2005/8/layout/process4"/>
    <dgm:cxn modelId="{B4BCF8F8-7544-4F27-BA70-DF5042124D00}" type="presParOf" srcId="{B48D264B-6D84-4942-BD14-36AE572EBF30}" destId="{910CCA6B-7DEA-48D2-9C51-881019AA474D}" srcOrd="0" destOrd="0" presId="urn:microsoft.com/office/officeart/2005/8/layout/process4"/>
    <dgm:cxn modelId="{49974FAC-2E4A-46E8-9046-A83F4E2850F1}" type="presParOf" srcId="{328FFBAA-E364-4471-BEC0-9657CD7E84B8}" destId="{FA7E7C75-E2E8-4315-A957-772CF86011A8}" srcOrd="3" destOrd="0" presId="urn:microsoft.com/office/officeart/2005/8/layout/process4"/>
    <dgm:cxn modelId="{53C63443-BDF0-4E45-8ED4-EF0ECE196F95}" type="presParOf" srcId="{328FFBAA-E364-4471-BEC0-9657CD7E84B8}" destId="{6E538D62-FCD2-40E8-A059-A78FBB7CF59C}" srcOrd="4" destOrd="0" presId="urn:microsoft.com/office/officeart/2005/8/layout/process4"/>
    <dgm:cxn modelId="{15FBE1E4-D355-490F-A619-2CD82B4ACEFC}" type="presParOf" srcId="{6E538D62-FCD2-40E8-A059-A78FBB7CF59C}" destId="{B227463A-24A8-4524-ABAE-DB672673AC9F}" srcOrd="0" destOrd="0" presId="urn:microsoft.com/office/officeart/2005/8/layout/process4"/>
    <dgm:cxn modelId="{400D8857-97D1-4E5E-97C3-CBC74BA7D830}" type="presParOf" srcId="{328FFBAA-E364-4471-BEC0-9657CD7E84B8}" destId="{9F1CCE99-1C04-475F-8EFA-E1A085A657E6}" srcOrd="5" destOrd="0" presId="urn:microsoft.com/office/officeart/2005/8/layout/process4"/>
    <dgm:cxn modelId="{749014B2-1DD8-4D55-9810-C3A2A6C8DB8A}" type="presParOf" srcId="{328FFBAA-E364-4471-BEC0-9657CD7E84B8}" destId="{B75AD801-8967-4760-AD5D-FEB1485116BF}" srcOrd="6" destOrd="0" presId="urn:microsoft.com/office/officeart/2005/8/layout/process4"/>
    <dgm:cxn modelId="{9AB1F25D-8A7B-4C29-A6BE-FA3EF22E7231}" type="presParOf" srcId="{B75AD801-8967-4760-AD5D-FEB1485116BF}" destId="{CE81DF80-EE98-4C36-9715-E15A2B7E9A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9B5E1-C529-4B45-A0A0-3C42203ED122}">
      <dsp:nvSpPr>
        <dsp:cNvPr id="0" name=""/>
        <dsp:cNvSpPr/>
      </dsp:nvSpPr>
      <dsp:spPr>
        <a:xfrm>
          <a:off x="0" y="419049"/>
          <a:ext cx="5955658" cy="2226107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/>
            <a:t>Trained Peer Tutors (Blue vests): </a:t>
          </a:r>
          <a:r>
            <a:rPr lang="en-US" sz="3300" b="0" kern="1200" dirty="0"/>
            <a:t>Current and Former CC students</a:t>
          </a:r>
        </a:p>
      </dsp:txBody>
      <dsp:txXfrm>
        <a:off x="108670" y="527719"/>
        <a:ext cx="5738318" cy="2008767"/>
      </dsp:txXfrm>
    </dsp:sp>
    <dsp:sp modelId="{A5A70104-D468-44CE-AA2E-7646A9220EDB}">
      <dsp:nvSpPr>
        <dsp:cNvPr id="0" name=""/>
        <dsp:cNvSpPr/>
      </dsp:nvSpPr>
      <dsp:spPr>
        <a:xfrm>
          <a:off x="0" y="2740197"/>
          <a:ext cx="5955658" cy="2226107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/>
            <a:t>Front Desk Staff (some have red vests):</a:t>
          </a:r>
          <a:r>
            <a:rPr lang="en-US" sz="3300" kern="1200" dirty="0"/>
            <a:t> Work-study or </a:t>
          </a:r>
          <a:r>
            <a:rPr lang="en-US" sz="3300" kern="1200" dirty="0" err="1"/>
            <a:t>CalWORKS</a:t>
          </a:r>
          <a:r>
            <a:rPr lang="en-US" sz="3300" kern="1200" dirty="0"/>
            <a:t> financial aid.  Learning job skills.</a:t>
          </a:r>
        </a:p>
      </dsp:txBody>
      <dsp:txXfrm>
        <a:off x="108670" y="2848867"/>
        <a:ext cx="5738318" cy="20087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C2520-0811-4BF3-B27D-7649FFFE6AB8}">
      <dsp:nvSpPr>
        <dsp:cNvPr id="0" name=""/>
        <dsp:cNvSpPr/>
      </dsp:nvSpPr>
      <dsp:spPr>
        <a:xfrm>
          <a:off x="0" y="439"/>
          <a:ext cx="10830641" cy="1027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32A0E-1846-49BD-B0FC-15721C9DD6D8}">
      <dsp:nvSpPr>
        <dsp:cNvPr id="0" name=""/>
        <dsp:cNvSpPr/>
      </dsp:nvSpPr>
      <dsp:spPr>
        <a:xfrm>
          <a:off x="310968" y="231738"/>
          <a:ext cx="565397" cy="5653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7EEC8-88C1-4BC0-82D5-2F0307D5B056}">
      <dsp:nvSpPr>
        <dsp:cNvPr id="0" name=""/>
        <dsp:cNvSpPr/>
      </dsp:nvSpPr>
      <dsp:spPr>
        <a:xfrm>
          <a:off x="1187334" y="439"/>
          <a:ext cx="9643306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Under the long ESL pathways, ESL students who used the Writing Center were twice as likely to make it to, and successfully complete transfer level English, than non-users.</a:t>
          </a:r>
        </a:p>
      </dsp:txBody>
      <dsp:txXfrm>
        <a:off x="1187334" y="439"/>
        <a:ext cx="9643306" cy="1027995"/>
      </dsp:txXfrm>
    </dsp:sp>
    <dsp:sp modelId="{1E0F8524-FEA7-43E6-8426-55CB82F3AFDF}">
      <dsp:nvSpPr>
        <dsp:cNvPr id="0" name=""/>
        <dsp:cNvSpPr/>
      </dsp:nvSpPr>
      <dsp:spPr>
        <a:xfrm>
          <a:off x="0" y="1285433"/>
          <a:ext cx="10830641" cy="1027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69065C-30C3-49AC-A2C1-9911E6B8693B}">
      <dsp:nvSpPr>
        <dsp:cNvPr id="0" name=""/>
        <dsp:cNvSpPr/>
      </dsp:nvSpPr>
      <dsp:spPr>
        <a:xfrm>
          <a:off x="310968" y="1516732"/>
          <a:ext cx="565397" cy="565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27AE2-1530-42DF-8DBF-79535F70BEFF}">
      <dsp:nvSpPr>
        <dsp:cNvPr id="0" name=""/>
        <dsp:cNvSpPr/>
      </dsp:nvSpPr>
      <dsp:spPr>
        <a:xfrm>
          <a:off x="1187334" y="1285433"/>
          <a:ext cx="9643306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English students who visited the Writing Center 7 times were 12 percent less likely to drop and 25 percent more likely to pass than students who did not visit.</a:t>
          </a:r>
        </a:p>
      </dsp:txBody>
      <dsp:txXfrm>
        <a:off x="1187334" y="1285433"/>
        <a:ext cx="9643306" cy="1027995"/>
      </dsp:txXfrm>
    </dsp:sp>
    <dsp:sp modelId="{5C8A2524-F6C5-4767-856C-AB61CB8506AE}">
      <dsp:nvSpPr>
        <dsp:cNvPr id="0" name=""/>
        <dsp:cNvSpPr/>
      </dsp:nvSpPr>
      <dsp:spPr>
        <a:xfrm>
          <a:off x="0" y="2570428"/>
          <a:ext cx="10830641" cy="1027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62CA74-FF48-4F6E-A2D9-610CB4EA55E7}">
      <dsp:nvSpPr>
        <dsp:cNvPr id="0" name=""/>
        <dsp:cNvSpPr/>
      </dsp:nvSpPr>
      <dsp:spPr>
        <a:xfrm>
          <a:off x="310968" y="2801727"/>
          <a:ext cx="565397" cy="5653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DA931-7FEC-4469-B79D-094D62F609FB}">
      <dsp:nvSpPr>
        <dsp:cNvPr id="0" name=""/>
        <dsp:cNvSpPr/>
      </dsp:nvSpPr>
      <dsp:spPr>
        <a:xfrm>
          <a:off x="1187334" y="2570428"/>
          <a:ext cx="9643306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Humanities students who visited the Writing Center but not ARC were 20 percent more likely to pass the course than students who did not visit the </a:t>
          </a:r>
          <a:r>
            <a:rPr lang="en-US" sz="2000" kern="1200" dirty="0" smtClean="0"/>
            <a:t>Writing </a:t>
          </a:r>
          <a:r>
            <a:rPr lang="en-US" sz="2000" kern="1200" dirty="0"/>
            <a:t>Center or ARC.</a:t>
          </a:r>
        </a:p>
      </dsp:txBody>
      <dsp:txXfrm>
        <a:off x="1187334" y="2570428"/>
        <a:ext cx="9643306" cy="10279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56203-E98C-404C-974D-24F573B51382}">
      <dsp:nvSpPr>
        <dsp:cNvPr id="0" name=""/>
        <dsp:cNvSpPr/>
      </dsp:nvSpPr>
      <dsp:spPr>
        <a:xfrm>
          <a:off x="0" y="49749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Beware of stigma</a:t>
          </a:r>
        </a:p>
      </dsp:txBody>
      <dsp:txXfrm>
        <a:off x="27843" y="77592"/>
        <a:ext cx="6205414" cy="514689"/>
      </dsp:txXfrm>
    </dsp:sp>
    <dsp:sp modelId="{EC94F499-2FA4-427E-9F16-B079EC679B44}">
      <dsp:nvSpPr>
        <dsp:cNvPr id="0" name=""/>
        <dsp:cNvSpPr/>
      </dsp:nvSpPr>
      <dsp:spPr>
        <a:xfrm>
          <a:off x="0" y="663324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Advocate tutoring early and often</a:t>
          </a:r>
        </a:p>
      </dsp:txBody>
      <dsp:txXfrm>
        <a:off x="27843" y="691167"/>
        <a:ext cx="6205414" cy="514689"/>
      </dsp:txXfrm>
    </dsp:sp>
    <dsp:sp modelId="{CAF7E5A5-7255-4268-854F-44C65E7E5B3F}">
      <dsp:nvSpPr>
        <dsp:cNvPr id="0" name=""/>
        <dsp:cNvSpPr/>
      </dsp:nvSpPr>
      <dsp:spPr>
        <a:xfrm>
          <a:off x="0" y="1276899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Make it a </a:t>
          </a:r>
          <a:r>
            <a:rPr lang="en-US" sz="1500" kern="1200" dirty="0" smtClean="0"/>
            <a:t>requirement for all students</a:t>
          </a:r>
          <a:endParaRPr lang="en-US" sz="1500" kern="1200" dirty="0"/>
        </a:p>
      </dsp:txBody>
      <dsp:txXfrm>
        <a:off x="27843" y="1304742"/>
        <a:ext cx="6205414" cy="514689"/>
      </dsp:txXfrm>
    </dsp:sp>
    <dsp:sp modelId="{F777A304-E0BB-47B4-890C-E69C25E8E15D}">
      <dsp:nvSpPr>
        <dsp:cNvPr id="0" name=""/>
        <dsp:cNvSpPr/>
      </dsp:nvSpPr>
      <dsp:spPr>
        <a:xfrm>
          <a:off x="0" y="1890474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Share the Learning Assistance PowerPoint we made for </a:t>
          </a:r>
          <a:r>
            <a:rPr lang="en-US" sz="1500" kern="1200" dirty="0" smtClean="0"/>
            <a:t>students</a:t>
          </a:r>
          <a:endParaRPr lang="en-US" sz="1500" kern="1200" dirty="0"/>
        </a:p>
      </dsp:txBody>
      <dsp:txXfrm>
        <a:off x="27843" y="1918317"/>
        <a:ext cx="6205414" cy="514689"/>
      </dsp:txXfrm>
    </dsp:sp>
    <dsp:sp modelId="{740C469F-2FB5-447A-B6FB-1DC916F6D4F1}">
      <dsp:nvSpPr>
        <dsp:cNvPr id="0" name=""/>
        <dsp:cNvSpPr/>
      </dsp:nvSpPr>
      <dsp:spPr>
        <a:xfrm>
          <a:off x="0" y="2504050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Know what we do and prepare students for it</a:t>
          </a:r>
        </a:p>
      </dsp:txBody>
      <dsp:txXfrm>
        <a:off x="27843" y="2531893"/>
        <a:ext cx="6205414" cy="514689"/>
      </dsp:txXfrm>
    </dsp:sp>
    <dsp:sp modelId="{7FC01A78-E40D-4B8E-828C-D58A77F722FD}">
      <dsp:nvSpPr>
        <dsp:cNvPr id="0" name=""/>
        <dsp:cNvSpPr/>
      </dsp:nvSpPr>
      <dsp:spPr>
        <a:xfrm>
          <a:off x="0" y="3117625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Attend an orientation or have an in-classroom orientation if one is offered</a:t>
          </a:r>
        </a:p>
      </dsp:txBody>
      <dsp:txXfrm>
        <a:off x="27843" y="3145468"/>
        <a:ext cx="6205414" cy="514689"/>
      </dsp:txXfrm>
    </dsp:sp>
    <dsp:sp modelId="{0484B38C-9225-4058-8528-5695858585D3}">
      <dsp:nvSpPr>
        <dsp:cNvPr id="0" name=""/>
        <dsp:cNvSpPr/>
      </dsp:nvSpPr>
      <dsp:spPr>
        <a:xfrm>
          <a:off x="0" y="3731200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Let students know about Gear Up for finals December 5, 6, 10, 11 when all centers run 9-8.</a:t>
          </a:r>
        </a:p>
      </dsp:txBody>
      <dsp:txXfrm>
        <a:off x="27843" y="3759043"/>
        <a:ext cx="6205414" cy="514689"/>
      </dsp:txXfrm>
    </dsp:sp>
    <dsp:sp modelId="{C5CDF896-DACC-4E2C-8500-6F76161FA3FD}">
      <dsp:nvSpPr>
        <dsp:cNvPr id="0" name=""/>
        <dsp:cNvSpPr/>
      </dsp:nvSpPr>
      <dsp:spPr>
        <a:xfrm>
          <a:off x="0" y="4344775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Respond to our emails – we serve students best when we communicate</a:t>
          </a:r>
        </a:p>
      </dsp:txBody>
      <dsp:txXfrm>
        <a:off x="27843" y="4372618"/>
        <a:ext cx="6205414" cy="514689"/>
      </dsp:txXfrm>
    </dsp:sp>
    <dsp:sp modelId="{C7427C77-2831-4BE3-954D-B311CADD3DEE}">
      <dsp:nvSpPr>
        <dsp:cNvPr id="0" name=""/>
        <dsp:cNvSpPr/>
      </dsp:nvSpPr>
      <dsp:spPr>
        <a:xfrm>
          <a:off x="0" y="4958350"/>
          <a:ext cx="6261100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PLEASE, PLEASE, PLEASE </a:t>
          </a:r>
          <a:r>
            <a:rPr lang="en-US" sz="1500" kern="1200" dirty="0" smtClean="0"/>
            <a:t>RECOMMEND </a:t>
          </a:r>
          <a:r>
            <a:rPr lang="en-US" sz="1500" kern="1200" dirty="0"/>
            <a:t>TUTORS TO US</a:t>
          </a:r>
        </a:p>
      </dsp:txBody>
      <dsp:txXfrm>
        <a:off x="27843" y="4986193"/>
        <a:ext cx="6205414" cy="5146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8C6E8-FF87-4263-BD5F-716A92FE6906}">
      <dsp:nvSpPr>
        <dsp:cNvPr id="0" name=""/>
        <dsp:cNvSpPr/>
      </dsp:nvSpPr>
      <dsp:spPr>
        <a:xfrm>
          <a:off x="615" y="299360"/>
          <a:ext cx="5040397" cy="1537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We are Cucyamca/Tutoring/Learning Assistance </a:t>
          </a:r>
        </a:p>
      </dsp:txBody>
      <dsp:txXfrm>
        <a:off x="615" y="299360"/>
        <a:ext cx="5040397" cy="1537321"/>
      </dsp:txXfrm>
    </dsp:sp>
    <dsp:sp modelId="{2DB10EBE-93CC-4866-BB21-C931725C6BF1}">
      <dsp:nvSpPr>
        <dsp:cNvPr id="0" name=""/>
        <dsp:cNvSpPr/>
      </dsp:nvSpPr>
      <dsp:spPr>
        <a:xfrm>
          <a:off x="615" y="2466731"/>
          <a:ext cx="5040397" cy="1537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This power point will introduce you to our staff, our three centers, our services, our website, and it will help you make an appointment, prepare </a:t>
          </a:r>
          <a:r>
            <a:rPr lang="en-US" sz="2100" kern="1200" dirty="0" smtClean="0"/>
            <a:t>for a  </a:t>
          </a:r>
          <a:r>
            <a:rPr lang="en-US" sz="2100" kern="1200" dirty="0"/>
            <a:t>session, and make the most of your session.</a:t>
          </a:r>
        </a:p>
      </dsp:txBody>
      <dsp:txXfrm>
        <a:off x="615" y="2466731"/>
        <a:ext cx="5040397" cy="15373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9B5E1-C529-4B45-A0A0-3C42203ED122}">
      <dsp:nvSpPr>
        <dsp:cNvPr id="0" name=""/>
        <dsp:cNvSpPr/>
      </dsp:nvSpPr>
      <dsp:spPr>
        <a:xfrm>
          <a:off x="0" y="229544"/>
          <a:ext cx="5567573" cy="227448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Trained Peer Tutors/Learning Assistants (Blue vests): </a:t>
          </a:r>
          <a:r>
            <a:rPr lang="en-US" sz="2700" b="0" kern="1200" dirty="0"/>
            <a:t>Current and Former Cuyamaca students, just like you. (Think about becoming a tutor, yourself) </a:t>
          </a:r>
        </a:p>
      </dsp:txBody>
      <dsp:txXfrm>
        <a:off x="111031" y="340575"/>
        <a:ext cx="5345511" cy="2052418"/>
      </dsp:txXfrm>
    </dsp:sp>
    <dsp:sp modelId="{A5A70104-D468-44CE-AA2E-7646A9220EDB}">
      <dsp:nvSpPr>
        <dsp:cNvPr id="0" name=""/>
        <dsp:cNvSpPr/>
      </dsp:nvSpPr>
      <dsp:spPr>
        <a:xfrm>
          <a:off x="0" y="2581784"/>
          <a:ext cx="5567573" cy="2274480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Front Desk Staff (some have red vests):</a:t>
          </a:r>
          <a:r>
            <a:rPr lang="en-US" sz="2700" kern="1200" dirty="0"/>
            <a:t> Work-study or </a:t>
          </a:r>
          <a:r>
            <a:rPr lang="en-US" sz="2700" kern="1200" dirty="0" err="1"/>
            <a:t>CalWORKS</a:t>
          </a:r>
          <a:r>
            <a:rPr lang="en-US" sz="2700" kern="1200" dirty="0"/>
            <a:t> financial aid.  Learning job skills.</a:t>
          </a:r>
        </a:p>
      </dsp:txBody>
      <dsp:txXfrm>
        <a:off x="111031" y="2692815"/>
        <a:ext cx="5345511" cy="20524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178B-967D-4716-9175-8D3513CB7080}">
      <dsp:nvSpPr>
        <dsp:cNvPr id="0" name=""/>
        <dsp:cNvSpPr/>
      </dsp:nvSpPr>
      <dsp:spPr>
        <a:xfrm>
          <a:off x="7633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Meet</a:t>
          </a:r>
        </a:p>
      </dsp:txBody>
      <dsp:txXfrm>
        <a:off x="7633" y="5501"/>
        <a:ext cx="2716981" cy="815094"/>
      </dsp:txXfrm>
    </dsp:sp>
    <dsp:sp modelId="{C6F49D0A-1981-4442-AE8D-BD6941B5B1F3}">
      <dsp:nvSpPr>
        <dsp:cNvPr id="0" name=""/>
        <dsp:cNvSpPr/>
      </dsp:nvSpPr>
      <dsp:spPr>
        <a:xfrm>
          <a:off x="7633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Meet </a:t>
          </a:r>
          <a:r>
            <a:rPr lang="en-US" sz="2200" kern="1200" dirty="0"/>
            <a:t>you exactly where you are at in terms of course skills, student skills, knowledge of how college works, and even stress level.  </a:t>
          </a:r>
          <a:r>
            <a:rPr lang="en-US" sz="2200" kern="1200" dirty="0">
              <a:sym typeface="Wingdings" panose="05000000000000000000" pitchFamily="2" charset="2"/>
            </a:rPr>
            <a:t></a:t>
          </a:r>
          <a:endParaRPr lang="en-US" sz="2200" kern="1200" dirty="0"/>
        </a:p>
      </dsp:txBody>
      <dsp:txXfrm>
        <a:off x="7633" y="820596"/>
        <a:ext cx="2716981" cy="3194359"/>
      </dsp:txXfrm>
    </dsp:sp>
    <dsp:sp modelId="{39C8ED47-5910-4875-A451-0ED2112746B8}">
      <dsp:nvSpPr>
        <dsp:cNvPr id="0" name=""/>
        <dsp:cNvSpPr/>
      </dsp:nvSpPr>
      <dsp:spPr>
        <a:xfrm>
          <a:off x="2832509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Help</a:t>
          </a:r>
        </a:p>
      </dsp:txBody>
      <dsp:txXfrm>
        <a:off x="2832509" y="5501"/>
        <a:ext cx="2716981" cy="815094"/>
      </dsp:txXfrm>
    </dsp:sp>
    <dsp:sp modelId="{45934B3B-9E62-4EDD-9FB3-844E7DA83D50}">
      <dsp:nvSpPr>
        <dsp:cNvPr id="0" name=""/>
        <dsp:cNvSpPr/>
      </dsp:nvSpPr>
      <dsp:spPr>
        <a:xfrm>
          <a:off x="2832509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Help you become the confident and independent learner you are ready to be.</a:t>
          </a:r>
        </a:p>
      </dsp:txBody>
      <dsp:txXfrm>
        <a:off x="2832509" y="820596"/>
        <a:ext cx="2716981" cy="3194359"/>
      </dsp:txXfrm>
    </dsp:sp>
    <dsp:sp modelId="{8751DAE4-F2E6-43CE-A37F-7F23DF9FBE64}">
      <dsp:nvSpPr>
        <dsp:cNvPr id="0" name=""/>
        <dsp:cNvSpPr/>
      </dsp:nvSpPr>
      <dsp:spPr>
        <a:xfrm>
          <a:off x="5657386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Support</a:t>
          </a:r>
        </a:p>
      </dsp:txBody>
      <dsp:txXfrm>
        <a:off x="5657386" y="5501"/>
        <a:ext cx="2716981" cy="815094"/>
      </dsp:txXfrm>
    </dsp:sp>
    <dsp:sp modelId="{6AD8C32A-0859-4AF5-AF58-55DDF33DDF88}">
      <dsp:nvSpPr>
        <dsp:cNvPr id="0" name=""/>
        <dsp:cNvSpPr/>
      </dsp:nvSpPr>
      <dsp:spPr>
        <a:xfrm>
          <a:off x="5657386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 </a:t>
          </a:r>
          <a:r>
            <a:rPr lang="en-US" sz="2200" kern="1200" dirty="0"/>
            <a:t>every  student in every course in acquiring course skills and knowledge as well as student skills and knowledge.</a:t>
          </a:r>
        </a:p>
      </dsp:txBody>
      <dsp:txXfrm>
        <a:off x="5657386" y="820596"/>
        <a:ext cx="2716981" cy="3194359"/>
      </dsp:txXfrm>
    </dsp:sp>
    <dsp:sp modelId="{F36E7316-037A-42DE-9FC9-DE389EA9A128}">
      <dsp:nvSpPr>
        <dsp:cNvPr id="0" name=""/>
        <dsp:cNvSpPr/>
      </dsp:nvSpPr>
      <dsp:spPr>
        <a:xfrm>
          <a:off x="8482262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Success</a:t>
          </a:r>
        </a:p>
      </dsp:txBody>
      <dsp:txXfrm>
        <a:off x="8482262" y="5501"/>
        <a:ext cx="2716981" cy="815094"/>
      </dsp:txXfrm>
    </dsp:sp>
    <dsp:sp modelId="{021D58D0-EA19-4304-B250-5D9B8498A2DD}">
      <dsp:nvSpPr>
        <dsp:cNvPr id="0" name=""/>
        <dsp:cNvSpPr/>
      </dsp:nvSpPr>
      <dsp:spPr>
        <a:xfrm>
          <a:off x="8482262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Help you make yourself successful in college and life.</a:t>
          </a:r>
        </a:p>
      </dsp:txBody>
      <dsp:txXfrm>
        <a:off x="8482262" y="820596"/>
        <a:ext cx="2716981" cy="31943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991D-61EA-46F3-AA8E-7977EFCF58AF}">
      <dsp:nvSpPr>
        <dsp:cNvPr id="0" name=""/>
        <dsp:cNvSpPr/>
      </dsp:nvSpPr>
      <dsp:spPr>
        <a:xfrm>
          <a:off x="0" y="4624149"/>
          <a:ext cx="5955658" cy="7586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veronica.nieves@gcccd.edu</a:t>
          </a:r>
        </a:p>
      </dsp:txBody>
      <dsp:txXfrm>
        <a:off x="0" y="4624149"/>
        <a:ext cx="5955658" cy="758630"/>
      </dsp:txXfrm>
    </dsp:sp>
    <dsp:sp modelId="{322EC166-CD1A-465C-976C-57688B0DCF5C}">
      <dsp:nvSpPr>
        <dsp:cNvPr id="0" name=""/>
        <dsp:cNvSpPr/>
      </dsp:nvSpPr>
      <dsp:spPr>
        <a:xfrm rot="10800000">
          <a:off x="0" y="3468755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EVENING TUTORING: 6-8 Pm on T and W held in the Writing Center, B 167</a:t>
          </a:r>
        </a:p>
      </dsp:txBody>
      <dsp:txXfrm rot="10800000">
        <a:off x="0" y="3468755"/>
        <a:ext cx="5955658" cy="758134"/>
      </dsp:txXfrm>
    </dsp:sp>
    <dsp:sp modelId="{910CCA6B-7DEA-48D2-9C51-881019AA474D}">
      <dsp:nvSpPr>
        <dsp:cNvPr id="0" name=""/>
        <dsp:cNvSpPr/>
      </dsp:nvSpPr>
      <dsp:spPr>
        <a:xfrm rot="10800000">
          <a:off x="0" y="2313361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MTWTH 9-6, F 9-12</a:t>
          </a:r>
        </a:p>
      </dsp:txBody>
      <dsp:txXfrm rot="10800000">
        <a:off x="0" y="2313361"/>
        <a:ext cx="5955658" cy="758134"/>
      </dsp:txXfrm>
    </dsp:sp>
    <dsp:sp modelId="{B227463A-24A8-4524-ABAE-DB672673AC9F}">
      <dsp:nvSpPr>
        <dsp:cNvPr id="0" name=""/>
        <dsp:cNvSpPr/>
      </dsp:nvSpPr>
      <dsp:spPr>
        <a:xfrm rot="10800000">
          <a:off x="0" y="1157968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C-102 (Library building)</a:t>
          </a:r>
        </a:p>
      </dsp:txBody>
      <dsp:txXfrm rot="10800000">
        <a:off x="0" y="1157968"/>
        <a:ext cx="5955658" cy="758134"/>
      </dsp:txXfrm>
    </dsp:sp>
    <dsp:sp modelId="{CE81DF80-EE98-4C36-9715-E15A2B7E9A20}">
      <dsp:nvSpPr>
        <dsp:cNvPr id="0" name=""/>
        <dsp:cNvSpPr/>
      </dsp:nvSpPr>
      <dsp:spPr>
        <a:xfrm rot="10800000">
          <a:off x="0" y="2574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619-660-4306</a:t>
          </a:r>
        </a:p>
      </dsp:txBody>
      <dsp:txXfrm rot="10800000">
        <a:off x="0" y="2574"/>
        <a:ext cx="5955658" cy="7581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7D90F-6616-47BE-9592-2AA7C82BE3E7}">
      <dsp:nvSpPr>
        <dsp:cNvPr id="0" name=""/>
        <dsp:cNvSpPr/>
      </dsp:nvSpPr>
      <dsp:spPr>
        <a:xfrm>
          <a:off x="907690" y="2375"/>
          <a:ext cx="2914034" cy="2265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One-on-one 30 minute appointments – 25/5  Tutoring/Data</a:t>
          </a:r>
        </a:p>
      </dsp:txBody>
      <dsp:txXfrm>
        <a:off x="907690" y="2375"/>
        <a:ext cx="2914034" cy="2265153"/>
      </dsp:txXfrm>
    </dsp:sp>
    <dsp:sp modelId="{3D88DBBD-76C9-451C-A5C6-C77B82CD2C97}">
      <dsp:nvSpPr>
        <dsp:cNvPr id="0" name=""/>
        <dsp:cNvSpPr/>
      </dsp:nvSpPr>
      <dsp:spPr>
        <a:xfrm>
          <a:off x="4112236" y="3212"/>
          <a:ext cx="2947065" cy="2263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1-2 Hour Group Tutoring –5 to 10 minutes for data collection</a:t>
          </a:r>
        </a:p>
      </dsp:txBody>
      <dsp:txXfrm>
        <a:off x="4112236" y="3212"/>
        <a:ext cx="2947065" cy="2263480"/>
      </dsp:txXfrm>
    </dsp:sp>
    <dsp:sp modelId="{AD6E72B3-A3AA-4DFD-AF53-DD3FDF6DF8F9}">
      <dsp:nvSpPr>
        <dsp:cNvPr id="0" name=""/>
        <dsp:cNvSpPr/>
      </dsp:nvSpPr>
      <dsp:spPr>
        <a:xfrm>
          <a:off x="7332150" y="7056"/>
          <a:ext cx="2905115" cy="22557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Online tutoring Local and Net Tutor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7332150" y="7056"/>
        <a:ext cx="2905115" cy="2255793"/>
      </dsp:txXfrm>
    </dsp:sp>
    <dsp:sp modelId="{671934AA-2001-41DF-A480-2F84B1A16D58}">
      <dsp:nvSpPr>
        <dsp:cNvPr id="0" name=""/>
        <dsp:cNvSpPr/>
      </dsp:nvSpPr>
      <dsp:spPr>
        <a:xfrm>
          <a:off x="933125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Embedded tutoring</a:t>
          </a:r>
        </a:p>
      </dsp:txBody>
      <dsp:txXfrm>
        <a:off x="933125" y="2558040"/>
        <a:ext cx="2905115" cy="1743069"/>
      </dsp:txXfrm>
    </dsp:sp>
    <dsp:sp modelId="{56B1C838-D335-40DE-87A9-309C835C48E8}">
      <dsp:nvSpPr>
        <dsp:cNvPr id="0" name=""/>
        <dsp:cNvSpPr/>
      </dsp:nvSpPr>
      <dsp:spPr>
        <a:xfrm>
          <a:off x="4128752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Hosted tutoring – DSPS High Tech Lab, VRC, Counseling Classes</a:t>
          </a:r>
        </a:p>
      </dsp:txBody>
      <dsp:txXfrm>
        <a:off x="4128752" y="2558040"/>
        <a:ext cx="2905115" cy="1743069"/>
      </dsp:txXfrm>
    </dsp:sp>
    <dsp:sp modelId="{A320543B-EF32-43FF-BF5D-84E518A25A32}">
      <dsp:nvSpPr>
        <dsp:cNvPr id="0" name=""/>
        <dsp:cNvSpPr/>
      </dsp:nvSpPr>
      <dsp:spPr>
        <a:xfrm>
          <a:off x="7324379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Lab Tutoring </a:t>
          </a:r>
        </a:p>
      </dsp:txBody>
      <dsp:txXfrm>
        <a:off x="7324379" y="2558040"/>
        <a:ext cx="2905115" cy="17430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694C-374E-40A4-9935-7018688650B3}">
      <dsp:nvSpPr>
        <dsp:cNvPr id="0" name=""/>
        <dsp:cNvSpPr/>
      </dsp:nvSpPr>
      <dsp:spPr>
        <a:xfrm>
          <a:off x="1252220" y="2424"/>
          <a:ext cx="5008880" cy="10636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86" tIns="270172" rIns="97186" bIns="2701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If you don’t like the first tutor you work with, try another. (Different people have different learning styles and </a:t>
          </a:r>
          <a:r>
            <a:rPr lang="en-US" sz="1300" kern="1200" dirty="0" smtClean="0"/>
            <a:t>personalities)</a:t>
          </a:r>
          <a:endParaRPr lang="en-US" sz="1300" kern="1200" dirty="0"/>
        </a:p>
      </dsp:txBody>
      <dsp:txXfrm>
        <a:off x="1252220" y="2424"/>
        <a:ext cx="5008880" cy="1063669"/>
      </dsp:txXfrm>
    </dsp:sp>
    <dsp:sp modelId="{78248F6A-7C9A-4C20-9A68-6EA431ADCC49}">
      <dsp:nvSpPr>
        <dsp:cNvPr id="0" name=""/>
        <dsp:cNvSpPr/>
      </dsp:nvSpPr>
      <dsp:spPr>
        <a:xfrm>
          <a:off x="0" y="2424"/>
          <a:ext cx="1252220" cy="1063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63" tIns="105067" rIns="66263" bIns="10506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Change</a:t>
          </a:r>
        </a:p>
      </dsp:txBody>
      <dsp:txXfrm>
        <a:off x="0" y="2424"/>
        <a:ext cx="1252220" cy="1063669"/>
      </dsp:txXfrm>
    </dsp:sp>
    <dsp:sp modelId="{6F321930-0294-41E2-B411-A8A2CAEB20A1}">
      <dsp:nvSpPr>
        <dsp:cNvPr id="0" name=""/>
        <dsp:cNvSpPr/>
      </dsp:nvSpPr>
      <dsp:spPr>
        <a:xfrm>
          <a:off x="1252220" y="1129913"/>
          <a:ext cx="5008880" cy="1063669"/>
        </a:xfrm>
        <a:prstGeom prst="rect">
          <a:avLst/>
        </a:prstGeom>
        <a:solidFill>
          <a:schemeClr val="accent2">
            <a:tint val="40000"/>
            <a:alpha val="90000"/>
            <a:hueOff val="1322971"/>
            <a:satOff val="-1352"/>
            <a:lumOff val="-48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22971"/>
              <a:satOff val="-1352"/>
              <a:lumOff val="-4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86" tIns="270172" rIns="97186" bIns="2701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Feel free to ask the tutor to slow down or speed up  </a:t>
          </a:r>
        </a:p>
      </dsp:txBody>
      <dsp:txXfrm>
        <a:off x="1252220" y="1129913"/>
        <a:ext cx="5008880" cy="1063669"/>
      </dsp:txXfrm>
    </dsp:sp>
    <dsp:sp modelId="{320182DD-0ADF-4B03-8F84-392134C2DE90}">
      <dsp:nvSpPr>
        <dsp:cNvPr id="0" name=""/>
        <dsp:cNvSpPr/>
      </dsp:nvSpPr>
      <dsp:spPr>
        <a:xfrm>
          <a:off x="0" y="1129913"/>
          <a:ext cx="1252220" cy="1063669"/>
        </a:xfrm>
        <a:prstGeom prst="rect">
          <a:avLst/>
        </a:prstGeom>
        <a:gradFill rotWithShape="0">
          <a:gsLst>
            <a:gs pos="0">
              <a:schemeClr val="accent2">
                <a:hueOff val="1385580"/>
                <a:satOff val="-238"/>
                <a:lumOff val="-2451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1385580"/>
                <a:satOff val="-238"/>
                <a:lumOff val="-2451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385580"/>
              <a:satOff val="-238"/>
              <a:lumOff val="-2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63" tIns="105067" rIns="66263" bIns="10506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Pacing</a:t>
          </a:r>
        </a:p>
      </dsp:txBody>
      <dsp:txXfrm>
        <a:off x="0" y="1129913"/>
        <a:ext cx="1252220" cy="1063669"/>
      </dsp:txXfrm>
    </dsp:sp>
    <dsp:sp modelId="{7AC1E5D7-A0CB-4723-B0CA-7D8D7FC88E77}">
      <dsp:nvSpPr>
        <dsp:cNvPr id="0" name=""/>
        <dsp:cNvSpPr/>
      </dsp:nvSpPr>
      <dsp:spPr>
        <a:xfrm>
          <a:off x="1252220" y="2257402"/>
          <a:ext cx="5008880" cy="1063669"/>
        </a:xfrm>
        <a:prstGeom prst="rect">
          <a:avLst/>
        </a:prstGeom>
        <a:solidFill>
          <a:schemeClr val="accent2">
            <a:tint val="40000"/>
            <a:alpha val="90000"/>
            <a:hueOff val="2645942"/>
            <a:satOff val="-2703"/>
            <a:lumOff val="-96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645942"/>
              <a:satOff val="-2703"/>
              <a:lumOff val="-9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86" tIns="270172" rIns="97186" bIns="2701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Ask them to explain something again or differently if that is what you need</a:t>
          </a:r>
        </a:p>
      </dsp:txBody>
      <dsp:txXfrm>
        <a:off x="1252220" y="2257402"/>
        <a:ext cx="5008880" cy="1063669"/>
      </dsp:txXfrm>
    </dsp:sp>
    <dsp:sp modelId="{A228FE24-9DCC-4CE5-82E1-A5BD619C982B}">
      <dsp:nvSpPr>
        <dsp:cNvPr id="0" name=""/>
        <dsp:cNvSpPr/>
      </dsp:nvSpPr>
      <dsp:spPr>
        <a:xfrm>
          <a:off x="0" y="2257402"/>
          <a:ext cx="1252220" cy="1063669"/>
        </a:xfrm>
        <a:prstGeom prst="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771159"/>
              <a:satOff val="-477"/>
              <a:lumOff val="-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63" tIns="105067" rIns="66263" bIns="10506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Ask</a:t>
          </a:r>
        </a:p>
      </dsp:txBody>
      <dsp:txXfrm>
        <a:off x="0" y="2257402"/>
        <a:ext cx="1252220" cy="1063669"/>
      </dsp:txXfrm>
    </dsp:sp>
    <dsp:sp modelId="{3F778F39-2C42-4F91-83B2-6BE975CABD30}">
      <dsp:nvSpPr>
        <dsp:cNvPr id="0" name=""/>
        <dsp:cNvSpPr/>
      </dsp:nvSpPr>
      <dsp:spPr>
        <a:xfrm>
          <a:off x="1252220" y="3384892"/>
          <a:ext cx="5008880" cy="1063669"/>
        </a:xfrm>
        <a:prstGeom prst="rect">
          <a:avLst/>
        </a:prstGeom>
        <a:solidFill>
          <a:schemeClr val="accent2">
            <a:tint val="40000"/>
            <a:alpha val="90000"/>
            <a:hueOff val="3968914"/>
            <a:satOff val="-4055"/>
            <a:lumOff val="-144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968914"/>
              <a:satOff val="-4055"/>
              <a:lumOff val="-14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86" tIns="270172" rIns="97186" bIns="2701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If you realize you need to change the agenda because you see that some point has become more important, speak up</a:t>
          </a:r>
        </a:p>
      </dsp:txBody>
      <dsp:txXfrm>
        <a:off x="1252220" y="3384892"/>
        <a:ext cx="5008880" cy="1063669"/>
      </dsp:txXfrm>
    </dsp:sp>
    <dsp:sp modelId="{94EBC882-87A0-4614-B11A-13AAF21B3EE1}">
      <dsp:nvSpPr>
        <dsp:cNvPr id="0" name=""/>
        <dsp:cNvSpPr/>
      </dsp:nvSpPr>
      <dsp:spPr>
        <a:xfrm>
          <a:off x="0" y="3384892"/>
          <a:ext cx="1252220" cy="1063669"/>
        </a:xfrm>
        <a:prstGeom prst="rect">
          <a:avLst/>
        </a:prstGeom>
        <a:gradFill rotWithShape="0">
          <a:gsLst>
            <a:gs pos="0">
              <a:schemeClr val="accent2">
                <a:hueOff val="4156739"/>
                <a:satOff val="-715"/>
                <a:lumOff val="-7353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4156739"/>
                <a:satOff val="-715"/>
                <a:lumOff val="-7353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156739"/>
              <a:satOff val="-715"/>
              <a:lumOff val="-7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63" tIns="105067" rIns="66263" bIns="10506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Speak up</a:t>
          </a:r>
        </a:p>
      </dsp:txBody>
      <dsp:txXfrm>
        <a:off x="0" y="3384892"/>
        <a:ext cx="1252220" cy="1063669"/>
      </dsp:txXfrm>
    </dsp:sp>
    <dsp:sp modelId="{9102E9C3-E0D1-4CB6-8AF8-097739B9E977}">
      <dsp:nvSpPr>
        <dsp:cNvPr id="0" name=""/>
        <dsp:cNvSpPr/>
      </dsp:nvSpPr>
      <dsp:spPr>
        <a:xfrm>
          <a:off x="1252220" y="4512381"/>
          <a:ext cx="5008880" cy="1063669"/>
        </a:xfrm>
        <a:prstGeom prst="rect">
          <a:avLst/>
        </a:prstGeom>
        <a:solidFill>
          <a:schemeClr val="accent2">
            <a:tint val="40000"/>
            <a:alpha val="90000"/>
            <a:hueOff val="5291884"/>
            <a:satOff val="-5406"/>
            <a:lumOff val="-19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291884"/>
              <a:satOff val="-5406"/>
              <a:lumOff val="-19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86" tIns="270172" rIns="97186" bIns="2701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If you have a complaint or concern or a compliment, please contact one of us on the introductions slide </a:t>
          </a:r>
        </a:p>
      </dsp:txBody>
      <dsp:txXfrm>
        <a:off x="1252220" y="4512381"/>
        <a:ext cx="5008880" cy="1063669"/>
      </dsp:txXfrm>
    </dsp:sp>
    <dsp:sp modelId="{1D4EBF2C-2DE6-4A02-908C-989F57EB0102}">
      <dsp:nvSpPr>
        <dsp:cNvPr id="0" name=""/>
        <dsp:cNvSpPr/>
      </dsp:nvSpPr>
      <dsp:spPr>
        <a:xfrm>
          <a:off x="0" y="4512381"/>
          <a:ext cx="1252220" cy="1063669"/>
        </a:xfrm>
        <a:prstGeom prst="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63" tIns="105067" rIns="66263" bIns="10506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Contact</a:t>
          </a:r>
        </a:p>
      </dsp:txBody>
      <dsp:txXfrm>
        <a:off x="0" y="4512381"/>
        <a:ext cx="1252220" cy="1063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178B-967D-4716-9175-8D3513CB7080}">
      <dsp:nvSpPr>
        <dsp:cNvPr id="0" name=""/>
        <dsp:cNvSpPr/>
      </dsp:nvSpPr>
      <dsp:spPr>
        <a:xfrm>
          <a:off x="7633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Meet</a:t>
          </a:r>
        </a:p>
      </dsp:txBody>
      <dsp:txXfrm>
        <a:off x="7633" y="5501"/>
        <a:ext cx="2716981" cy="815094"/>
      </dsp:txXfrm>
    </dsp:sp>
    <dsp:sp modelId="{C6F49D0A-1981-4442-AE8D-BD6941B5B1F3}">
      <dsp:nvSpPr>
        <dsp:cNvPr id="0" name=""/>
        <dsp:cNvSpPr/>
      </dsp:nvSpPr>
      <dsp:spPr>
        <a:xfrm>
          <a:off x="7633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meet each learner exactly where he or she is at academically and in terms of student and study skills and habits.</a:t>
          </a:r>
        </a:p>
      </dsp:txBody>
      <dsp:txXfrm>
        <a:off x="7633" y="820596"/>
        <a:ext cx="2716981" cy="3194359"/>
      </dsp:txXfrm>
    </dsp:sp>
    <dsp:sp modelId="{39C8ED47-5910-4875-A451-0ED2112746B8}">
      <dsp:nvSpPr>
        <dsp:cNvPr id="0" name=""/>
        <dsp:cNvSpPr/>
      </dsp:nvSpPr>
      <dsp:spPr>
        <a:xfrm>
          <a:off x="2832509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Promote</a:t>
          </a:r>
        </a:p>
      </dsp:txBody>
      <dsp:txXfrm>
        <a:off x="2832509" y="5501"/>
        <a:ext cx="2716981" cy="815094"/>
      </dsp:txXfrm>
    </dsp:sp>
    <dsp:sp modelId="{45934B3B-9E62-4EDD-9FB3-844E7DA83D50}">
      <dsp:nvSpPr>
        <dsp:cNvPr id="0" name=""/>
        <dsp:cNvSpPr/>
      </dsp:nvSpPr>
      <dsp:spPr>
        <a:xfrm>
          <a:off x="2832509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promote development of learner confidence and independence </a:t>
          </a:r>
        </a:p>
      </dsp:txBody>
      <dsp:txXfrm>
        <a:off x="2832509" y="820596"/>
        <a:ext cx="2716981" cy="3194359"/>
      </dsp:txXfrm>
    </dsp:sp>
    <dsp:sp modelId="{8751DAE4-F2E6-43CE-A37F-7F23DF9FBE64}">
      <dsp:nvSpPr>
        <dsp:cNvPr id="0" name=""/>
        <dsp:cNvSpPr/>
      </dsp:nvSpPr>
      <dsp:spPr>
        <a:xfrm>
          <a:off x="5657386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Support</a:t>
          </a:r>
        </a:p>
      </dsp:txBody>
      <dsp:txXfrm>
        <a:off x="5657386" y="5501"/>
        <a:ext cx="2716981" cy="815094"/>
      </dsp:txXfrm>
    </dsp:sp>
    <dsp:sp modelId="{6AD8C32A-0859-4AF5-AF58-55DDF33DDF88}">
      <dsp:nvSpPr>
        <dsp:cNvPr id="0" name=""/>
        <dsp:cNvSpPr/>
      </dsp:nvSpPr>
      <dsp:spPr>
        <a:xfrm>
          <a:off x="5657386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support all students in every course in acquiring course skills and knowledge as well as student skills and knowledge.</a:t>
          </a:r>
        </a:p>
      </dsp:txBody>
      <dsp:txXfrm>
        <a:off x="5657386" y="820596"/>
        <a:ext cx="2716981" cy="3194359"/>
      </dsp:txXfrm>
    </dsp:sp>
    <dsp:sp modelId="{F36E7316-037A-42DE-9FC9-DE389EA9A128}">
      <dsp:nvSpPr>
        <dsp:cNvPr id="0" name=""/>
        <dsp:cNvSpPr/>
      </dsp:nvSpPr>
      <dsp:spPr>
        <a:xfrm>
          <a:off x="8482262" y="5501"/>
          <a:ext cx="2716981" cy="815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2" tIns="214702" rIns="214702" bIns="21470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Improve</a:t>
          </a:r>
        </a:p>
      </dsp:txBody>
      <dsp:txXfrm>
        <a:off x="8482262" y="5501"/>
        <a:ext cx="2716981" cy="815094"/>
      </dsp:txXfrm>
    </dsp:sp>
    <dsp:sp modelId="{021D58D0-EA19-4304-B250-5D9B8498A2DD}">
      <dsp:nvSpPr>
        <dsp:cNvPr id="0" name=""/>
        <dsp:cNvSpPr/>
      </dsp:nvSpPr>
      <dsp:spPr>
        <a:xfrm>
          <a:off x="8482262" y="820596"/>
          <a:ext cx="2716981" cy="319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77" tIns="268377" rIns="268377" bIns="268377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Improve student success.</a:t>
          </a:r>
        </a:p>
      </dsp:txBody>
      <dsp:txXfrm>
        <a:off x="8482262" y="820596"/>
        <a:ext cx="2716981" cy="31943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895F-48F6-43F0-AB2D-868B75E2B313}">
      <dsp:nvSpPr>
        <dsp:cNvPr id="0" name=""/>
        <dsp:cNvSpPr/>
      </dsp:nvSpPr>
      <dsp:spPr>
        <a:xfrm>
          <a:off x="0" y="212785"/>
          <a:ext cx="6261100" cy="16350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Student</a:t>
          </a:r>
        </a:p>
      </dsp:txBody>
      <dsp:txXfrm>
        <a:off x="79818" y="292603"/>
        <a:ext cx="6101464" cy="1475438"/>
      </dsp:txXfrm>
    </dsp:sp>
    <dsp:sp modelId="{FB5B513D-7C51-47B0-A26A-5025E89E30EE}">
      <dsp:nvSpPr>
        <dsp:cNvPr id="0" name=""/>
        <dsp:cNvSpPr/>
      </dsp:nvSpPr>
      <dsp:spPr>
        <a:xfrm>
          <a:off x="0" y="1971699"/>
          <a:ext cx="6261100" cy="1635074"/>
        </a:xfrm>
        <a:prstGeom prst="roundRect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Instructor</a:t>
          </a:r>
        </a:p>
      </dsp:txBody>
      <dsp:txXfrm>
        <a:off x="79818" y="2051517"/>
        <a:ext cx="6101464" cy="1475438"/>
      </dsp:txXfrm>
    </dsp:sp>
    <dsp:sp modelId="{6F75D1D5-E362-470C-838F-B7BBE37FE7E9}">
      <dsp:nvSpPr>
        <dsp:cNvPr id="0" name=""/>
        <dsp:cNvSpPr/>
      </dsp:nvSpPr>
      <dsp:spPr>
        <a:xfrm>
          <a:off x="0" y="3730614"/>
          <a:ext cx="6261100" cy="1635074"/>
        </a:xfrm>
        <a:prstGeom prst="round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Center for Data Collection and Analysis</a:t>
          </a:r>
        </a:p>
      </dsp:txBody>
      <dsp:txXfrm>
        <a:off x="79818" y="3810432"/>
        <a:ext cx="6101464" cy="147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D1CB9-EFED-4A90-96B3-053F8D035B88}">
      <dsp:nvSpPr>
        <dsp:cNvPr id="0" name=""/>
        <dsp:cNvSpPr/>
      </dsp:nvSpPr>
      <dsp:spPr>
        <a:xfrm>
          <a:off x="0" y="86862"/>
          <a:ext cx="6987948" cy="1492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PLO 1. Promote tutee empowerment, independence, and long-term success through culturally conscious, learner-centered, process-oriented tutoring which promotes self-regulated learning. </a:t>
          </a:r>
        </a:p>
      </dsp:txBody>
      <dsp:txXfrm>
        <a:off x="72878" y="159740"/>
        <a:ext cx="6842192" cy="1347164"/>
      </dsp:txXfrm>
    </dsp:sp>
    <dsp:sp modelId="{8F9620A4-8CCD-4CC3-8763-3B3EC7A641EF}">
      <dsp:nvSpPr>
        <dsp:cNvPr id="0" name=""/>
        <dsp:cNvSpPr/>
      </dsp:nvSpPr>
      <dsp:spPr>
        <a:xfrm>
          <a:off x="0" y="1643142"/>
          <a:ext cx="6987948" cy="1492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PLO 2. Positively impact student success, retention, persistence, improvement, and completion – with special focus on issues of disproportionate impact.</a:t>
          </a:r>
        </a:p>
      </dsp:txBody>
      <dsp:txXfrm>
        <a:off x="72878" y="1716020"/>
        <a:ext cx="6842192" cy="1347164"/>
      </dsp:txXfrm>
    </dsp:sp>
    <dsp:sp modelId="{BBCB32BA-8795-4DF7-96B8-2163C9CB9A41}">
      <dsp:nvSpPr>
        <dsp:cNvPr id="0" name=""/>
        <dsp:cNvSpPr/>
      </dsp:nvSpPr>
      <dsp:spPr>
        <a:xfrm>
          <a:off x="0" y="3199423"/>
          <a:ext cx="6987948" cy="1492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PLO 3: Support instructors and programs by providing individualized academic support that meets the specific needs of our diverse body of students.</a:t>
          </a:r>
        </a:p>
      </dsp:txBody>
      <dsp:txXfrm>
        <a:off x="72878" y="3272301"/>
        <a:ext cx="6842192" cy="1347164"/>
      </dsp:txXfrm>
    </dsp:sp>
    <dsp:sp modelId="{361B2A98-6C95-4D15-89FD-8BBE22DEA55E}">
      <dsp:nvSpPr>
        <dsp:cNvPr id="0" name=""/>
        <dsp:cNvSpPr/>
      </dsp:nvSpPr>
      <dsp:spPr>
        <a:xfrm>
          <a:off x="0" y="4755703"/>
          <a:ext cx="6987948" cy="1492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PLO </a:t>
          </a:r>
          <a:r>
            <a:rPr lang="en-US" sz="2200" kern="1200" dirty="0" smtClean="0"/>
            <a:t>4. </a:t>
          </a:r>
          <a:r>
            <a:rPr lang="en-US" sz="2200" kern="1200" dirty="0"/>
            <a:t>Promote pursuit of education and educational career goals among our diverse pool of Cuyamaca Student and Cuyamaca Alumni tutors.</a:t>
          </a:r>
        </a:p>
      </dsp:txBody>
      <dsp:txXfrm>
        <a:off x="72878" y="4828581"/>
        <a:ext cx="6842192" cy="1347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62ECF-18CE-42FE-B9C5-0E5C03901DA3}">
      <dsp:nvSpPr>
        <dsp:cNvPr id="0" name=""/>
        <dsp:cNvSpPr/>
      </dsp:nvSpPr>
      <dsp:spPr>
        <a:xfrm>
          <a:off x="0" y="26057"/>
          <a:ext cx="6261100" cy="1006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Greeting</a:t>
          </a:r>
        </a:p>
      </dsp:txBody>
      <dsp:txXfrm>
        <a:off x="49119" y="75176"/>
        <a:ext cx="6162862" cy="907962"/>
      </dsp:txXfrm>
    </dsp:sp>
    <dsp:sp modelId="{20EA18A2-5A5C-4929-8021-12F625824F48}">
      <dsp:nvSpPr>
        <dsp:cNvPr id="0" name=""/>
        <dsp:cNvSpPr/>
      </dsp:nvSpPr>
      <dsp:spPr>
        <a:xfrm>
          <a:off x="0" y="1156097"/>
          <a:ext cx="6261100" cy="1006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Agenda Setting</a:t>
          </a:r>
        </a:p>
      </dsp:txBody>
      <dsp:txXfrm>
        <a:off x="49119" y="1205216"/>
        <a:ext cx="6162862" cy="907962"/>
      </dsp:txXfrm>
    </dsp:sp>
    <dsp:sp modelId="{2EAED188-92E6-4F1A-A05E-58A2D2FE5F72}">
      <dsp:nvSpPr>
        <dsp:cNvPr id="0" name=""/>
        <dsp:cNvSpPr/>
      </dsp:nvSpPr>
      <dsp:spPr>
        <a:xfrm>
          <a:off x="0" y="2286137"/>
          <a:ext cx="6261100" cy="1006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Tutoring</a:t>
          </a:r>
        </a:p>
      </dsp:txBody>
      <dsp:txXfrm>
        <a:off x="49119" y="2335256"/>
        <a:ext cx="6162862" cy="907962"/>
      </dsp:txXfrm>
    </dsp:sp>
    <dsp:sp modelId="{FCD6454F-23AC-4A12-99EE-36823452EDE1}">
      <dsp:nvSpPr>
        <dsp:cNvPr id="0" name=""/>
        <dsp:cNvSpPr/>
      </dsp:nvSpPr>
      <dsp:spPr>
        <a:xfrm>
          <a:off x="0" y="3416177"/>
          <a:ext cx="6261100" cy="1006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Metacognitive Moment</a:t>
          </a:r>
        </a:p>
      </dsp:txBody>
      <dsp:txXfrm>
        <a:off x="49119" y="3465296"/>
        <a:ext cx="6162862" cy="907962"/>
      </dsp:txXfrm>
    </dsp:sp>
    <dsp:sp modelId="{A3ED9F35-27D6-4797-936F-448BDB4F25A8}">
      <dsp:nvSpPr>
        <dsp:cNvPr id="0" name=""/>
        <dsp:cNvSpPr/>
      </dsp:nvSpPr>
      <dsp:spPr>
        <a:xfrm>
          <a:off x="0" y="4546217"/>
          <a:ext cx="6261100" cy="1006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Next steps</a:t>
          </a:r>
        </a:p>
      </dsp:txBody>
      <dsp:txXfrm>
        <a:off x="49119" y="4595336"/>
        <a:ext cx="6162862" cy="907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F5A68-26E0-4B3B-A169-F6B7EFE543C9}">
      <dsp:nvSpPr>
        <dsp:cNvPr id="0" name=""/>
        <dsp:cNvSpPr/>
      </dsp:nvSpPr>
      <dsp:spPr>
        <a:xfrm>
          <a:off x="0" y="128311"/>
          <a:ext cx="10830641" cy="1029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Student</a:t>
          </a:r>
        </a:p>
      </dsp:txBody>
      <dsp:txXfrm>
        <a:off x="50261" y="178572"/>
        <a:ext cx="10730119" cy="929078"/>
      </dsp:txXfrm>
    </dsp:sp>
    <dsp:sp modelId="{CD7E6B29-A2F9-47BF-97DE-BEE284859A6D}">
      <dsp:nvSpPr>
        <dsp:cNvPr id="0" name=""/>
        <dsp:cNvSpPr/>
      </dsp:nvSpPr>
      <dsp:spPr>
        <a:xfrm>
          <a:off x="0" y="1284631"/>
          <a:ext cx="10830641" cy="1029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Instructor</a:t>
          </a:r>
        </a:p>
      </dsp:txBody>
      <dsp:txXfrm>
        <a:off x="50261" y="1334892"/>
        <a:ext cx="10730119" cy="929078"/>
      </dsp:txXfrm>
    </dsp:sp>
    <dsp:sp modelId="{BA08C3C6-915C-4D0F-968A-3D5DF3D509EE}">
      <dsp:nvSpPr>
        <dsp:cNvPr id="0" name=""/>
        <dsp:cNvSpPr/>
      </dsp:nvSpPr>
      <dsp:spPr>
        <a:xfrm>
          <a:off x="0" y="2440951"/>
          <a:ext cx="10830641" cy="1029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Center --for Data Collection and Analysis</a:t>
          </a:r>
        </a:p>
      </dsp:txBody>
      <dsp:txXfrm>
        <a:off x="50261" y="2491212"/>
        <a:ext cx="10730119" cy="9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7D90F-6616-47BE-9592-2AA7C82BE3E7}">
      <dsp:nvSpPr>
        <dsp:cNvPr id="0" name=""/>
        <dsp:cNvSpPr/>
      </dsp:nvSpPr>
      <dsp:spPr>
        <a:xfrm>
          <a:off x="907690" y="2375"/>
          <a:ext cx="2914034" cy="2265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One-on-one 30 minute appointments – 25/5  Tutoring/Data</a:t>
          </a:r>
        </a:p>
      </dsp:txBody>
      <dsp:txXfrm>
        <a:off x="907690" y="2375"/>
        <a:ext cx="2914034" cy="2265153"/>
      </dsp:txXfrm>
    </dsp:sp>
    <dsp:sp modelId="{3D88DBBD-76C9-451C-A5C6-C77B82CD2C97}">
      <dsp:nvSpPr>
        <dsp:cNvPr id="0" name=""/>
        <dsp:cNvSpPr/>
      </dsp:nvSpPr>
      <dsp:spPr>
        <a:xfrm>
          <a:off x="4112236" y="3212"/>
          <a:ext cx="2947065" cy="2263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1-2 Hour Group Tutoring –5 to 10 minutes for data collection</a:t>
          </a:r>
        </a:p>
      </dsp:txBody>
      <dsp:txXfrm>
        <a:off x="4112236" y="3212"/>
        <a:ext cx="2947065" cy="2263480"/>
      </dsp:txXfrm>
    </dsp:sp>
    <dsp:sp modelId="{AD6E72B3-A3AA-4DFD-AF53-DD3FDF6DF8F9}">
      <dsp:nvSpPr>
        <dsp:cNvPr id="0" name=""/>
        <dsp:cNvSpPr/>
      </dsp:nvSpPr>
      <dsp:spPr>
        <a:xfrm>
          <a:off x="7332150" y="7056"/>
          <a:ext cx="2905115" cy="22557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Online tutoring Local and Net Tutor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7332150" y="7056"/>
        <a:ext cx="2905115" cy="2255793"/>
      </dsp:txXfrm>
    </dsp:sp>
    <dsp:sp modelId="{671934AA-2001-41DF-A480-2F84B1A16D58}">
      <dsp:nvSpPr>
        <dsp:cNvPr id="0" name=""/>
        <dsp:cNvSpPr/>
      </dsp:nvSpPr>
      <dsp:spPr>
        <a:xfrm>
          <a:off x="933125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Embedded tutoring</a:t>
          </a:r>
        </a:p>
      </dsp:txBody>
      <dsp:txXfrm>
        <a:off x="933125" y="2558040"/>
        <a:ext cx="2905115" cy="1743069"/>
      </dsp:txXfrm>
    </dsp:sp>
    <dsp:sp modelId="{56B1C838-D335-40DE-87A9-309C835C48E8}">
      <dsp:nvSpPr>
        <dsp:cNvPr id="0" name=""/>
        <dsp:cNvSpPr/>
      </dsp:nvSpPr>
      <dsp:spPr>
        <a:xfrm>
          <a:off x="4128752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Hosted tutoring – DSPS High Tech Lab, VRC, Counseling Classes</a:t>
          </a:r>
        </a:p>
      </dsp:txBody>
      <dsp:txXfrm>
        <a:off x="4128752" y="2558040"/>
        <a:ext cx="2905115" cy="1743069"/>
      </dsp:txXfrm>
    </dsp:sp>
    <dsp:sp modelId="{A320543B-EF32-43FF-BF5D-84E518A25A32}">
      <dsp:nvSpPr>
        <dsp:cNvPr id="0" name=""/>
        <dsp:cNvSpPr/>
      </dsp:nvSpPr>
      <dsp:spPr>
        <a:xfrm>
          <a:off x="7324379" y="2558040"/>
          <a:ext cx="2905115" cy="17430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Lab Tutoring </a:t>
          </a:r>
        </a:p>
      </dsp:txBody>
      <dsp:txXfrm>
        <a:off x="7324379" y="2558040"/>
        <a:ext cx="2905115" cy="1743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991D-61EA-46F3-AA8E-7977EFCF58AF}">
      <dsp:nvSpPr>
        <dsp:cNvPr id="0" name=""/>
        <dsp:cNvSpPr/>
      </dsp:nvSpPr>
      <dsp:spPr>
        <a:xfrm>
          <a:off x="0" y="4624149"/>
          <a:ext cx="5955658" cy="7586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veronica.nieves@gcccd.edu</a:t>
          </a:r>
        </a:p>
      </dsp:txBody>
      <dsp:txXfrm>
        <a:off x="0" y="4624149"/>
        <a:ext cx="5955658" cy="758630"/>
      </dsp:txXfrm>
    </dsp:sp>
    <dsp:sp modelId="{322EC166-CD1A-465C-976C-57688B0DCF5C}">
      <dsp:nvSpPr>
        <dsp:cNvPr id="0" name=""/>
        <dsp:cNvSpPr/>
      </dsp:nvSpPr>
      <dsp:spPr>
        <a:xfrm rot="10800000">
          <a:off x="0" y="3468755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EVENING TUTORING: 6-8 Pm on T and W held in the Writing Center, B 167</a:t>
          </a:r>
        </a:p>
      </dsp:txBody>
      <dsp:txXfrm rot="10800000">
        <a:off x="0" y="3468755"/>
        <a:ext cx="5955658" cy="758134"/>
      </dsp:txXfrm>
    </dsp:sp>
    <dsp:sp modelId="{910CCA6B-7DEA-48D2-9C51-881019AA474D}">
      <dsp:nvSpPr>
        <dsp:cNvPr id="0" name=""/>
        <dsp:cNvSpPr/>
      </dsp:nvSpPr>
      <dsp:spPr>
        <a:xfrm rot="10800000">
          <a:off x="0" y="2313361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MTWTH 9-6, F 9-12</a:t>
          </a:r>
        </a:p>
      </dsp:txBody>
      <dsp:txXfrm rot="10800000">
        <a:off x="0" y="2313361"/>
        <a:ext cx="5955658" cy="758134"/>
      </dsp:txXfrm>
    </dsp:sp>
    <dsp:sp modelId="{B227463A-24A8-4524-ABAE-DB672673AC9F}">
      <dsp:nvSpPr>
        <dsp:cNvPr id="0" name=""/>
        <dsp:cNvSpPr/>
      </dsp:nvSpPr>
      <dsp:spPr>
        <a:xfrm rot="10800000">
          <a:off x="0" y="1157968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C-102 (Library building)</a:t>
          </a:r>
        </a:p>
      </dsp:txBody>
      <dsp:txXfrm rot="10800000">
        <a:off x="0" y="1157968"/>
        <a:ext cx="5955658" cy="758134"/>
      </dsp:txXfrm>
    </dsp:sp>
    <dsp:sp modelId="{CE81DF80-EE98-4C36-9715-E15A2B7E9A20}">
      <dsp:nvSpPr>
        <dsp:cNvPr id="0" name=""/>
        <dsp:cNvSpPr/>
      </dsp:nvSpPr>
      <dsp:spPr>
        <a:xfrm rot="10800000">
          <a:off x="0" y="2574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619-660-4306</a:t>
          </a:r>
        </a:p>
      </dsp:txBody>
      <dsp:txXfrm rot="10800000">
        <a:off x="0" y="2574"/>
        <a:ext cx="5955658" cy="758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2B31-CC36-4951-A672-080FF0E6075A}">
      <dsp:nvSpPr>
        <dsp:cNvPr id="0" name=""/>
        <dsp:cNvSpPr/>
      </dsp:nvSpPr>
      <dsp:spPr>
        <a:xfrm>
          <a:off x="0" y="4624149"/>
          <a:ext cx="5955658" cy="7586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corrine.hensley@gcccd.edu</a:t>
          </a:r>
        </a:p>
      </dsp:txBody>
      <dsp:txXfrm>
        <a:off x="0" y="4624149"/>
        <a:ext cx="5955658" cy="758630"/>
      </dsp:txXfrm>
    </dsp:sp>
    <dsp:sp modelId="{AC65D00D-8EAF-4385-A9F6-3FC0111002EC}">
      <dsp:nvSpPr>
        <dsp:cNvPr id="0" name=""/>
        <dsp:cNvSpPr/>
      </dsp:nvSpPr>
      <dsp:spPr>
        <a:xfrm rot="10800000">
          <a:off x="0" y="3468755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EVENING TUTORING: 6-8 Pm on T and W held in the Writing Center, B 167</a:t>
          </a:r>
        </a:p>
      </dsp:txBody>
      <dsp:txXfrm rot="10800000">
        <a:off x="0" y="3468755"/>
        <a:ext cx="5955658" cy="758134"/>
      </dsp:txXfrm>
    </dsp:sp>
    <dsp:sp modelId="{910CCA6B-7DEA-48D2-9C51-881019AA474D}">
      <dsp:nvSpPr>
        <dsp:cNvPr id="0" name=""/>
        <dsp:cNvSpPr/>
      </dsp:nvSpPr>
      <dsp:spPr>
        <a:xfrm rot="10800000">
          <a:off x="0" y="2313361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MTWTH 9-6, F 9-2</a:t>
          </a:r>
        </a:p>
      </dsp:txBody>
      <dsp:txXfrm rot="10800000">
        <a:off x="0" y="2313361"/>
        <a:ext cx="5955658" cy="758134"/>
      </dsp:txXfrm>
    </dsp:sp>
    <dsp:sp modelId="{B227463A-24A8-4524-ABAE-DB672673AC9F}">
      <dsp:nvSpPr>
        <dsp:cNvPr id="0" name=""/>
        <dsp:cNvSpPr/>
      </dsp:nvSpPr>
      <dsp:spPr>
        <a:xfrm rot="10800000">
          <a:off x="0" y="1157968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H Building First Floor</a:t>
          </a:r>
        </a:p>
      </dsp:txBody>
      <dsp:txXfrm rot="10800000">
        <a:off x="0" y="1157968"/>
        <a:ext cx="5955658" cy="758134"/>
      </dsp:txXfrm>
    </dsp:sp>
    <dsp:sp modelId="{CE81DF80-EE98-4C36-9715-E15A2B7E9A20}">
      <dsp:nvSpPr>
        <dsp:cNvPr id="0" name=""/>
        <dsp:cNvSpPr/>
      </dsp:nvSpPr>
      <dsp:spPr>
        <a:xfrm rot="10800000">
          <a:off x="0" y="2574"/>
          <a:ext cx="5955658" cy="116677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619-660-4396</a:t>
          </a:r>
        </a:p>
      </dsp:txBody>
      <dsp:txXfrm rot="10800000">
        <a:off x="0" y="2574"/>
        <a:ext cx="5955658" cy="758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2B31-CC36-4951-A672-080FF0E6075A}">
      <dsp:nvSpPr>
        <dsp:cNvPr id="0" name=""/>
        <dsp:cNvSpPr/>
      </dsp:nvSpPr>
      <dsp:spPr>
        <a:xfrm>
          <a:off x="0" y="4417157"/>
          <a:ext cx="5955658" cy="9663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taylor.fiehler@gcccd.edu</a:t>
          </a:r>
        </a:p>
      </dsp:txBody>
      <dsp:txXfrm>
        <a:off x="0" y="4417157"/>
        <a:ext cx="5955658" cy="966366"/>
      </dsp:txXfrm>
    </dsp:sp>
    <dsp:sp modelId="{910CCA6B-7DEA-48D2-9C51-881019AA474D}">
      <dsp:nvSpPr>
        <dsp:cNvPr id="0" name=""/>
        <dsp:cNvSpPr/>
      </dsp:nvSpPr>
      <dsp:spPr>
        <a:xfrm rot="10800000">
          <a:off x="0" y="2945381"/>
          <a:ext cx="5955658" cy="148627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MTh 9-6, TW 9-8, F 9-3</a:t>
          </a:r>
        </a:p>
      </dsp:txBody>
      <dsp:txXfrm rot="10800000">
        <a:off x="0" y="2945381"/>
        <a:ext cx="5955658" cy="965734"/>
      </dsp:txXfrm>
    </dsp:sp>
    <dsp:sp modelId="{B227463A-24A8-4524-ABAE-DB672673AC9F}">
      <dsp:nvSpPr>
        <dsp:cNvPr id="0" name=""/>
        <dsp:cNvSpPr/>
      </dsp:nvSpPr>
      <dsp:spPr>
        <a:xfrm rot="10800000">
          <a:off x="0" y="1514434"/>
          <a:ext cx="5955658" cy="148627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B-167</a:t>
          </a:r>
          <a:endParaRPr lang="en-US" sz="3500" kern="1200" dirty="0"/>
        </a:p>
      </dsp:txBody>
      <dsp:txXfrm rot="10800000">
        <a:off x="0" y="1514434"/>
        <a:ext cx="5955658" cy="965734"/>
      </dsp:txXfrm>
    </dsp:sp>
    <dsp:sp modelId="{CE81DF80-EE98-4C36-9715-E15A2B7E9A20}">
      <dsp:nvSpPr>
        <dsp:cNvPr id="0" name=""/>
        <dsp:cNvSpPr/>
      </dsp:nvSpPr>
      <dsp:spPr>
        <a:xfrm rot="10800000">
          <a:off x="0" y="1830"/>
          <a:ext cx="5955658" cy="148627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619-660-4463</a:t>
          </a:r>
        </a:p>
      </dsp:txBody>
      <dsp:txXfrm rot="10800000">
        <a:off x="0" y="1830"/>
        <a:ext cx="5955658" cy="96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1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77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465D-D092-4EEE-92FF-3115600EE26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24B3-26B4-4B7D-A11C-DF5D2C41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2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yamaca.edu/academics/support/tutoring/default.aspx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veronica.nieves@gccc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png"/><Relationship Id="rId9" Type="http://schemas.microsoft.com/office/2007/relationships/diagramDrawing" Target="../diagrams/drawing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mary.graham@gcccd.edu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ylor.fiehler@gcccd.edu" TargetMode="External"/><Relationship Id="rId5" Type="http://schemas.openxmlformats.org/officeDocument/2006/relationships/hyperlink" Target="mailto:corrine.hensley@gcccd.edu" TargetMode="External"/><Relationship Id="rId4" Type="http://schemas.openxmlformats.org/officeDocument/2006/relationships/hyperlink" Target="mailto:veronica.nieves@gcccd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yamaca.edu/academics/support/tutoring/default.aspx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DB71C54-63C1-4B83-8324-BBCEC579C9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15D940-E187-4030-B313-FDC84AE67B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C3F9B3-2D1E-4CC7-BD8E-E15C9600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902" y="1286929"/>
            <a:ext cx="2216031" cy="4284129"/>
          </a:xfrm>
        </p:spPr>
        <p:txBody>
          <a:bodyPr anchor="ctr"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We Make Good Students Better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E38F34-66D8-4203-B16C-14AC20248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13B00-6ABB-47EC-B98E-C2F9DA703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86929"/>
            <a:ext cx="7674983" cy="4284129"/>
          </a:xfrm>
        </p:spPr>
        <p:txBody>
          <a:bodyPr anchor="ctr">
            <a:normAutofit/>
          </a:bodyPr>
          <a:lstStyle/>
          <a:p>
            <a:r>
              <a:rPr lang="en-US" sz="8000"/>
              <a:t>Cuyamaca Learning Assistance  </a:t>
            </a:r>
          </a:p>
        </p:txBody>
      </p:sp>
    </p:spTree>
    <p:extLst>
      <p:ext uri="{BB962C8B-B14F-4D97-AF65-F5344CB8AC3E}">
        <p14:creationId xmlns:p14="http://schemas.microsoft.com/office/powerpoint/2010/main" val="337438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EABC35-BBF6-4BDE-8398-40CC8343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/>
              <a:t>The Tutoring Session Cycle as Metacognitive Conversation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C37F5F4A-566D-4543-8F16-B45B333B3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7766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723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6848E-5E28-4777-B3D8-C60AE9FB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Tutorial Record Slip Copies Go To  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3FB7921-3F04-438D-9B8C-FF1B9BB82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015555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37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25609-AC4A-4267-AA2C-BCD362AB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Tutoring Services Offered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3DFFB33-4B09-4FFE-BA7A-E0BA1CBF6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43341"/>
              </p:ext>
            </p:extLst>
          </p:nvPr>
        </p:nvGraphicFramePr>
        <p:xfrm>
          <a:off x="681037" y="2336800"/>
          <a:ext cx="11162620" cy="430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2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811926"/>
          </a:xfrm>
        </p:spPr>
        <p:txBody>
          <a:bodyPr>
            <a:normAutofit fontScale="90000"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ARC: Tutoring in all subjects that are NOT Math, Science, Engineering or Writing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03270"/>
              </p:ext>
            </p:extLst>
          </p:nvPr>
        </p:nvGraphicFramePr>
        <p:xfrm>
          <a:off x="5443170" y="557143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791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STEM Center: Science, Math, Engineering Tutoring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57598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792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Writing Center: Supporting writing for all campus courses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495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427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C45AD9C-F21B-4046-AF68-07A2469479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="" xmlns:a16="http://schemas.microsoft.com/office/drawing/2014/main" id="{85F5BD6E-AB48-4A2D-AA03-D787D54FA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3" name="Picture 11">
            <a:extLst>
              <a:ext uri="{FF2B5EF4-FFF2-40B4-BE49-F238E27FC236}">
                <a16:creationId xmlns="" xmlns:a16="http://schemas.microsoft.com/office/drawing/2014/main" id="{3221115A-B66A-4D35-9D9F-97A91D887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10437812" cy="321164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ABC72B1C-D4EE-45CF-A99C-0AD017C41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DCCAC-064E-4334-BE95-74ECB190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Website and Access to Net Tutor 24/7 Online Tutoring Service</a:t>
            </a:r>
          </a:p>
        </p:txBody>
      </p:sp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38AB44AF-E52F-46C5-8C2C-8487AC8B1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A5B2FDF3-1FF8-4FBF-842A-4EA5719F3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389DEC8-49B8-4778-BB47-FF48E8C5B6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714"/>
            <a:ext cx="10437812" cy="321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F550B33-5759-49FD-90FC-11EA4ED58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18EB7-DEC4-4C78-A9E0-26A1FA5B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2764971"/>
            <a:ext cx="10120538" cy="28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hlinkClick r:id="rId5"/>
              </a:rPr>
              <a:t>https://www.cuyamaca.edu/academics/support/tutoring/default.aspx</a:t>
            </a:r>
            <a:endParaRPr lang="en-US" sz="3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0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D5DA3-3771-481F-9F24-3F53E845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users were more likely to complete courses AND succeed in them than non-users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8A20526-05FD-4B45-94A3-5E5E466C4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769158"/>
              </p:ext>
            </p:extLst>
          </p:nvPr>
        </p:nvGraphicFramePr>
        <p:xfrm>
          <a:off x="397967" y="2040057"/>
          <a:ext cx="1139606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070">
                  <a:extLst>
                    <a:ext uri="{9D8B030D-6E8A-4147-A177-3AD203B41FA5}">
                      <a16:colId xmlns="" xmlns:a16="http://schemas.microsoft.com/office/drawing/2014/main" val="751588956"/>
                    </a:ext>
                  </a:extLst>
                </a:gridCol>
                <a:gridCol w="3078050">
                  <a:extLst>
                    <a:ext uri="{9D8B030D-6E8A-4147-A177-3AD203B41FA5}">
                      <a16:colId xmlns="" xmlns:a16="http://schemas.microsoft.com/office/drawing/2014/main" val="1565967051"/>
                    </a:ext>
                  </a:extLst>
                </a:gridCol>
                <a:gridCol w="3190946">
                  <a:extLst>
                    <a:ext uri="{9D8B030D-6E8A-4147-A177-3AD203B41FA5}">
                      <a16:colId xmlns="" xmlns:a16="http://schemas.microsoft.com/office/drawing/2014/main" val="1142566736"/>
                    </a:ext>
                  </a:extLst>
                </a:gridCol>
              </a:tblGrid>
              <a:tr h="10507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Subject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% More likely to Complete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More likely</a:t>
                      </a:r>
                      <a:r>
                        <a:rPr lang="en-US" sz="3600" baseline="0" dirty="0" smtClean="0"/>
                        <a:t> to Succeed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346941"/>
                  </a:ext>
                </a:extLst>
              </a:tr>
              <a:tr h="565800">
                <a:tc>
                  <a:txBody>
                    <a:bodyPr/>
                    <a:lstStyle/>
                    <a:p>
                      <a:r>
                        <a:rPr lang="en-US" sz="3400" dirty="0"/>
                        <a:t>Child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7606524"/>
                  </a:ext>
                </a:extLst>
              </a:tr>
              <a:tr h="565800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All CTE (2013-14</a:t>
                      </a:r>
                      <a:r>
                        <a:rPr lang="en-US" sz="3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5792039"/>
                  </a:ext>
                </a:extLst>
              </a:tr>
              <a:tr h="2020715">
                <a:tc>
                  <a:txBody>
                    <a:bodyPr/>
                    <a:lstStyle/>
                    <a:p>
                      <a:r>
                        <a:rPr lang="en-US" sz="3400" dirty="0"/>
                        <a:t>All underserved </a:t>
                      </a:r>
                      <a:r>
                        <a:rPr lang="en-US" sz="3400" dirty="0" smtClean="0"/>
                        <a:t>student</a:t>
                      </a:r>
                      <a:r>
                        <a:rPr lang="en-US" sz="3400" baseline="0" dirty="0" smtClean="0"/>
                        <a:t> groups</a:t>
                      </a:r>
                      <a:r>
                        <a:rPr lang="en-US" sz="3400" dirty="0" smtClean="0"/>
                        <a:t> </a:t>
                      </a:r>
                      <a:r>
                        <a:rPr lang="en-US" sz="3400" dirty="0"/>
                        <a:t>had higher success and </a:t>
                      </a:r>
                      <a:r>
                        <a:rPr lang="en-US" sz="3400" dirty="0" smtClean="0"/>
                        <a:t>retention if they used ARC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899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5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D5DA3-3771-481F-9F24-3F53E845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en-US" dirty="0"/>
              <a:t>users were more likely to complete courses AND succeed in them than non-users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8A20526-05FD-4B45-94A3-5E5E466C4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22343"/>
              </p:ext>
            </p:extLst>
          </p:nvPr>
        </p:nvGraphicFramePr>
        <p:xfrm>
          <a:off x="680321" y="2447172"/>
          <a:ext cx="96138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="" xmlns:a16="http://schemas.microsoft.com/office/drawing/2014/main" val="751588956"/>
                    </a:ext>
                  </a:extLst>
                </a:gridCol>
                <a:gridCol w="3204633">
                  <a:extLst>
                    <a:ext uri="{9D8B030D-6E8A-4147-A177-3AD203B41FA5}">
                      <a16:colId xmlns="" xmlns:a16="http://schemas.microsoft.com/office/drawing/2014/main" val="1565967051"/>
                    </a:ext>
                  </a:extLst>
                </a:gridCol>
                <a:gridCol w="3204633">
                  <a:extLst>
                    <a:ext uri="{9D8B030D-6E8A-4147-A177-3AD203B41FA5}">
                      <a16:colId xmlns="" xmlns:a16="http://schemas.microsoft.com/office/drawing/2014/main" val="1142566736"/>
                    </a:ext>
                  </a:extLst>
                </a:gridCol>
              </a:tblGrid>
              <a:tr h="66180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Subject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More likely to Complete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More likely to Succeed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3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760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57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Transfer Level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550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6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731A54-7B62-41E8-837D-7906C32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/>
              <a:t>Center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34B0C0D-261E-44CB-9A83-FE98F037F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3231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1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A865E47-4365-4F21-B8EA-13B2C12BC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0CE24988-BB27-40E5-A961-9FA7ED0DB9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80BDE80E-ADE0-4E16-8F80-306A15F4D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E4E650-937E-4E9C-A807-198CFAFB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19" y="2113872"/>
            <a:ext cx="5322531" cy="4548185"/>
          </a:xfrm>
        </p:spPr>
        <p:txBody>
          <a:bodyPr>
            <a:normAutofit/>
          </a:bodyPr>
          <a:lstStyle/>
          <a:p>
            <a:r>
              <a:rPr lang="en-US" sz="1800" dirty="0"/>
              <a:t>Who we are</a:t>
            </a:r>
          </a:p>
          <a:p>
            <a:r>
              <a:rPr lang="en-US" sz="1800" dirty="0"/>
              <a:t>What we do</a:t>
            </a:r>
          </a:p>
          <a:p>
            <a:r>
              <a:rPr lang="en-US" sz="1800" dirty="0"/>
              <a:t>How we do it</a:t>
            </a:r>
          </a:p>
          <a:p>
            <a:r>
              <a:rPr lang="en-US" sz="1800" dirty="0"/>
              <a:t>The proof </a:t>
            </a:r>
          </a:p>
          <a:p>
            <a:r>
              <a:rPr lang="en-US" sz="1800" dirty="0"/>
              <a:t>How you can help </a:t>
            </a:r>
          </a:p>
          <a:p>
            <a:r>
              <a:rPr lang="en-US" sz="1800" dirty="0"/>
              <a:t>You can’t over communicate about LA with students. </a:t>
            </a:r>
          </a:p>
          <a:p>
            <a:r>
              <a:rPr lang="en-US" sz="1800" dirty="0"/>
              <a:t>Please beware of stigma</a:t>
            </a:r>
          </a:p>
          <a:p>
            <a:r>
              <a:rPr lang="en-US" sz="1800" dirty="0"/>
              <a:t>PLEASE look for great potential </a:t>
            </a:r>
            <a:r>
              <a:rPr lang="en-US" sz="1800" dirty="0" smtClean="0"/>
              <a:t>tutors </a:t>
            </a:r>
            <a:r>
              <a:rPr lang="en-US" sz="1800" dirty="0"/>
              <a:t>among your own students and share their contact info with us</a:t>
            </a:r>
          </a:p>
          <a:p>
            <a:r>
              <a:rPr lang="en-US" sz="1800" dirty="0"/>
              <a:t>Mary is happy to meet to try </a:t>
            </a:r>
            <a:r>
              <a:rPr lang="en-US" sz="1800" dirty="0" smtClean="0"/>
              <a:t>to </a:t>
            </a:r>
            <a:r>
              <a:rPr lang="en-US" sz="1800" dirty="0"/>
              <a:t>tailor services to meet the needs of your students</a:t>
            </a:r>
          </a:p>
          <a:p>
            <a:endParaRPr lang="en-US" sz="1400" dirty="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960A89D-5D57-4970-93DA-560C66167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3BC1C09-8FD1-4619-B317-E9EED5E55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92030-56B5-4E3C-BA56-FF85B76F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For Instructors 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3143E80-C928-46DB-9299-0BD06348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6FA9C-F2E4-4DDD-8ACF-B440ECBB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What can you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E010498-2683-46D2-8475-81D6CB382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130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631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Please, please, please respond to our emails and recommend tutors directly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68286"/>
            <a:ext cx="7435275" cy="435428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From: Student CIV FRCSW, 63120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Sent: Tuesday, September 18, 2018 12:25 PM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To: Veronica Nieves &lt;</a:t>
            </a:r>
            <a:r>
              <a:rPr lang="en-US" sz="1500" u="sng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  <a:hlinkClick r:id="rId2"/>
              </a:rPr>
              <a:t>veronica.nieves@gcccd.edu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&gt;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Subject: RE: tutoring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Hey veronica any word I think I'm going to drop ___________, the work load for me is too much without any help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Student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Equipment Project Manager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Fleet Readiness Center Southwest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Code 6.3.1,  Bldg. 90-2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Desk: 619-545-3053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"You Never Fail Until You Stop Trying" -Albert Einstein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endParaRPr lang="en-US" sz="1500" dirty="0"/>
          </a:p>
        </p:txBody>
      </p:sp>
      <p:pic>
        <p:nvPicPr>
          <p:cNvPr id="7" name="Graphic 6" descr="Radioactive">
            <a:extLst>
              <a:ext uri="{FF2B5EF4-FFF2-40B4-BE49-F238E27FC236}">
                <a16:creationId xmlns="" xmlns:a16="http://schemas.microsoft.com/office/drawing/2014/main" id="{CE7BAA38-31BE-4D97-9406-4C15BF708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325" y="2789813"/>
            <a:ext cx="2692907" cy="269290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52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FECAD23-900F-4F1B-A441-6A68749F8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943801-CAEC-4F98-9332-2A4D91284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233090-6C39-4F59-8A0F-86F011A7EE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84DCAA0-4BF1-4FB9-97BA-D6BA630419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F77D3-09C4-43A0-B931-C8EA33B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Questions or comments?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BC2FEA5-B399-458A-8393-E06CE40DB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5C6DC7-D5AE-4421-8BD2-A74AB9D380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224097" y="8048018"/>
            <a:ext cx="2923418" cy="425284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7" name="Graphic 6" descr="Help">
            <a:extLst>
              <a:ext uri="{FF2B5EF4-FFF2-40B4-BE49-F238E27FC236}">
                <a16:creationId xmlns="" xmlns:a16="http://schemas.microsoft.com/office/drawing/2014/main" id="{A93ED04F-890F-4BB6-BE1C-CC0C7456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091" y="1749761"/>
            <a:ext cx="3358478" cy="33584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51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DB71C54-63C1-4B83-8324-BBCEC579C9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15D940-E187-4030-B313-FDC84AE67B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C3F9B3-2D1E-4CC7-BD8E-E15C9600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902" y="1286929"/>
            <a:ext cx="2216031" cy="4284129"/>
          </a:xfrm>
        </p:spPr>
        <p:txBody>
          <a:bodyPr anchor="ctr"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We Make Good Students Better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E38F34-66D8-4203-B16C-14AC20248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13B00-6ABB-47EC-B98E-C2F9DA703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86929"/>
            <a:ext cx="7674983" cy="4284129"/>
          </a:xfrm>
        </p:spPr>
        <p:txBody>
          <a:bodyPr anchor="ctr">
            <a:normAutofit/>
          </a:bodyPr>
          <a:lstStyle/>
          <a:p>
            <a:r>
              <a:rPr lang="en-US" sz="8000"/>
              <a:t>Cuyamaca Learning Assistance  </a:t>
            </a:r>
          </a:p>
        </p:txBody>
      </p:sp>
    </p:spTree>
    <p:extLst>
      <p:ext uri="{BB962C8B-B14F-4D97-AF65-F5344CB8AC3E}">
        <p14:creationId xmlns:p14="http://schemas.microsoft.com/office/powerpoint/2010/main" val="78211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A865E47-4365-4F21-B8EA-13B2C12BC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0CE24988-BB27-40E5-A961-9FA7ED0DB9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80BDE80E-ADE0-4E16-8F80-306A15F4D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09865AA-9A65-49E9-8097-3641C8E6A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3BC1C09-8FD1-4619-B317-E9EED5E55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92030-56B5-4E3C-BA56-FF85B76F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Cuyamaca Students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3143E80-C928-46DB-9299-0BD06348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graphicFrame>
        <p:nvGraphicFramePr>
          <p:cNvPr id="33" name="Content Placeholder 3">
            <a:extLst>
              <a:ext uri="{FF2B5EF4-FFF2-40B4-BE49-F238E27FC236}">
                <a16:creationId xmlns="" xmlns:a16="http://schemas.microsoft.com/office/drawing/2014/main" id="{9F790054-1094-43E0-B026-82565EB81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30073"/>
              </p:ext>
            </p:extLst>
          </p:nvPr>
        </p:nvGraphicFramePr>
        <p:xfrm>
          <a:off x="680322" y="2336872"/>
          <a:ext cx="5041628" cy="430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566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A865E47-4365-4F21-B8EA-13B2C12BC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CE24988-BB27-40E5-A961-9FA7ED0DB9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80BDE80E-ADE0-4E16-8F80-306A15F4D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0EFDF-095A-43A0-8BBD-A12B8B89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Faculty Tutoring Coordinator –- </a:t>
            </a:r>
            <a:r>
              <a:rPr lang="en-US" sz="2000">
                <a:hlinkClick r:id="rId3"/>
              </a:rPr>
              <a:t>mary.graham@gcccd.edu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Full-time Staff</a:t>
            </a:r>
          </a:p>
          <a:p>
            <a:r>
              <a:rPr lang="en-US" sz="2000"/>
              <a:t>Academic Resource Center (ARC) --  </a:t>
            </a:r>
            <a:r>
              <a:rPr lang="en-US" sz="2000">
                <a:hlinkClick r:id="rId4"/>
              </a:rPr>
              <a:t>veronica.nieves@gcccd.edu</a:t>
            </a:r>
            <a:endParaRPr lang="en-US" sz="2000"/>
          </a:p>
          <a:p>
            <a:r>
              <a:rPr lang="en-US" sz="2000"/>
              <a:t>STEM Center –  </a:t>
            </a:r>
            <a:r>
              <a:rPr lang="en-US" sz="2000">
                <a:hlinkClick r:id="rId5"/>
              </a:rPr>
              <a:t>corrine.hensley@gcccd.edu</a:t>
            </a:r>
            <a:endParaRPr lang="en-US" sz="2000"/>
          </a:p>
          <a:p>
            <a:r>
              <a:rPr lang="en-US" sz="2000"/>
              <a:t>Writing Center – Taylor Fiehler </a:t>
            </a:r>
            <a:r>
              <a:rPr lang="en-US" sz="2000">
                <a:hlinkClick r:id="rId6"/>
              </a:rPr>
              <a:t>taylor.fiehler@gcccd.edu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5C8AA831-EDE2-4898-AB48-DFABCF15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r="3" b="3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3BC1C09-8FD1-4619-B317-E9EED5E55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2E945-8AA6-4E1E-B8EE-7B98FC65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Helpful Names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3143E80-C928-46DB-9299-0BD06348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2E945-8AA6-4E1E-B8EE-7B98FC65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The Other Team Members You Will Meet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83F899E-3CA8-46FA-BD53-9D04D005F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84787"/>
              </p:ext>
            </p:extLst>
          </p:nvPr>
        </p:nvGraphicFramePr>
        <p:xfrm>
          <a:off x="5279103" y="1772191"/>
          <a:ext cx="5567573" cy="508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03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57494-BD08-40FC-8119-DCB109C1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Responsibilities are to 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D2C55B7-760E-42B2-B3A0-825BB134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335256"/>
              </p:ext>
            </p:extLst>
          </p:nvPr>
        </p:nvGraphicFramePr>
        <p:xfrm>
          <a:off x="304801" y="2336800"/>
          <a:ext cx="11206878" cy="402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506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811926"/>
          </a:xfrm>
        </p:spPr>
        <p:txBody>
          <a:bodyPr>
            <a:normAutofit fontScale="90000"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ARC: Tutoring in all subjects that are NOT Math, Science, Engineering or Writing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43170" y="557143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543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STEM Center: Science, Math, Engineering Tutoring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99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38328"/>
            <a:ext cx="9731829" cy="1708186"/>
          </a:xfrm>
        </p:spPr>
        <p:txBody>
          <a:bodyPr>
            <a:normAutofit/>
          </a:bodyPr>
          <a:lstStyle/>
          <a:p>
            <a:r>
              <a:rPr lang="en-US" dirty="0"/>
              <a:t>Tutoring/Learning Assistance Fills the Gaps</a:t>
            </a:r>
          </a:p>
        </p:txBody>
      </p:sp>
      <p:sp>
        <p:nvSpPr>
          <p:cNvPr id="7" name="Oval 6"/>
          <p:cNvSpPr/>
          <p:nvPr/>
        </p:nvSpPr>
        <p:spPr>
          <a:xfrm>
            <a:off x="4038600" y="2536520"/>
            <a:ext cx="1600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</a:t>
            </a:r>
          </a:p>
        </p:txBody>
      </p:sp>
      <p:sp>
        <p:nvSpPr>
          <p:cNvPr id="5" name="Oval 4"/>
          <p:cNvSpPr/>
          <p:nvPr/>
        </p:nvSpPr>
        <p:spPr>
          <a:xfrm>
            <a:off x="6477000" y="2551134"/>
            <a:ext cx="1600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6" name="Oval 5"/>
          <p:cNvSpPr/>
          <p:nvPr/>
        </p:nvSpPr>
        <p:spPr>
          <a:xfrm>
            <a:off x="5334000" y="3984320"/>
            <a:ext cx="1600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29974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55 -0.1533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5097E-6 L 0.12465 0.05481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51434E-6 L -0.1356 0.04741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A0C4E-55F7-4EF0-9974-46C232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Writing Center: Supporting writing for all campus courses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7DCB99E7-4F9B-4860-BB6A-6C8D3DF6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9497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1068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25609-AC4A-4267-AA2C-BCD362AB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Tutoring Services Offered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3DFFB33-4B09-4FFE-BA7A-E0BA1CBF6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43341"/>
              </p:ext>
            </p:extLst>
          </p:nvPr>
        </p:nvGraphicFramePr>
        <p:xfrm>
          <a:off x="681037" y="2336800"/>
          <a:ext cx="11162620" cy="430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65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C45AD9C-F21B-4046-AF68-07A2469479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="" xmlns:a16="http://schemas.microsoft.com/office/drawing/2014/main" id="{85F5BD6E-AB48-4A2D-AA03-D787D54FA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3" name="Picture 11">
            <a:extLst>
              <a:ext uri="{FF2B5EF4-FFF2-40B4-BE49-F238E27FC236}">
                <a16:creationId xmlns="" xmlns:a16="http://schemas.microsoft.com/office/drawing/2014/main" id="{3221115A-B66A-4D35-9D9F-97A91D887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10437812" cy="321164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ABC72B1C-D4EE-45CF-A99C-0AD017C41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DCCAC-064E-4334-BE95-74ECB190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Website and Access to Net Tutor 24/7 Online Tutoring Service</a:t>
            </a:r>
          </a:p>
        </p:txBody>
      </p:sp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38AB44AF-E52F-46C5-8C2C-8487AC8B1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A5B2FDF3-1FF8-4FBF-842A-4EA5719F3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389DEC8-49B8-4778-BB47-FF48E8C5B6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714"/>
            <a:ext cx="10437812" cy="321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F550B33-5759-49FD-90FC-11EA4ED58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18EB7-DEC4-4C78-A9E0-26A1FA5B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2764971"/>
            <a:ext cx="10120538" cy="28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hlinkClick r:id="rId5"/>
              </a:rPr>
              <a:t>https://www.cuyamaca.edu/academics/support/tutoring/default.aspx</a:t>
            </a:r>
            <a:endParaRPr lang="en-US" sz="3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8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2">
            <a:extLst>
              <a:ext uri="{FF2B5EF4-FFF2-40B4-BE49-F238E27FC236}">
                <a16:creationId xmlns="" xmlns:a16="http://schemas.microsoft.com/office/drawing/2014/main" id="{5B8C3F18-2A17-4372-BAE1-DB295E2ACB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36" name="Picture 24">
            <a:extLst>
              <a:ext uri="{FF2B5EF4-FFF2-40B4-BE49-F238E27FC236}">
                <a16:creationId xmlns="" xmlns:a16="http://schemas.microsoft.com/office/drawing/2014/main" id="{DCBB5819-B198-483A-901B-E94678953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26">
            <a:extLst>
              <a:ext uri="{FF2B5EF4-FFF2-40B4-BE49-F238E27FC236}">
                <a16:creationId xmlns="" xmlns:a16="http://schemas.microsoft.com/office/drawing/2014/main" id="{FC0814F6-DCDA-4612-801B-FEB1C2B81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="" xmlns:a16="http://schemas.microsoft.com/office/drawing/2014/main" id="{694CF788-1E16-4F1F-AAF8-5644BBA94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296D2-BDDF-4239-B3A9-EE49C282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Making An Appointment </a:t>
            </a:r>
          </a:p>
        </p:txBody>
      </p:sp>
      <p:pic>
        <p:nvPicPr>
          <p:cNvPr id="39" name="Picture 30">
            <a:extLst>
              <a:ext uri="{FF2B5EF4-FFF2-40B4-BE49-F238E27FC236}">
                <a16:creationId xmlns="" xmlns:a16="http://schemas.microsoft.com/office/drawing/2014/main" id="{484AEBEF-EF01-44A6-A9AC-E21D52665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F345D33-8F0F-4D4A-9215-36DBFB7E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0759"/>
            <a:ext cx="6423211" cy="417278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You can call or come by the appropriate center</a:t>
            </a:r>
          </a:p>
          <a:p>
            <a:r>
              <a:rPr lang="en-US" dirty="0">
                <a:solidFill>
                  <a:srgbClr val="FFFFFF"/>
                </a:solidFill>
              </a:rPr>
              <a:t>Bring your Student ID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Know the Subject and Number </a:t>
            </a:r>
            <a:r>
              <a:rPr lang="en-US" dirty="0">
                <a:solidFill>
                  <a:srgbClr val="FFFFFF"/>
                </a:solidFill>
              </a:rPr>
              <a:t>(Math 160/60)</a:t>
            </a:r>
          </a:p>
          <a:p>
            <a:r>
              <a:rPr lang="en-US" dirty="0">
                <a:solidFill>
                  <a:srgbClr val="FFFFFF"/>
                </a:solidFill>
              </a:rPr>
              <a:t>Four digit section number (5654)</a:t>
            </a:r>
          </a:p>
          <a:p>
            <a:r>
              <a:rPr lang="en-US" dirty="0">
                <a:solidFill>
                  <a:srgbClr val="FFFFFF"/>
                </a:solidFill>
              </a:rPr>
              <a:t>Instructor Name</a:t>
            </a:r>
          </a:p>
          <a:p>
            <a:r>
              <a:rPr lang="en-US" dirty="0">
                <a:solidFill>
                  <a:srgbClr val="FFFFFF"/>
                </a:solidFill>
              </a:rPr>
              <a:t>Please know when you are available to make an appointment </a:t>
            </a:r>
          </a:p>
          <a:p>
            <a:r>
              <a:rPr lang="en-US" dirty="0">
                <a:solidFill>
                  <a:srgbClr val="FFFFFF"/>
                </a:solidFill>
              </a:rPr>
              <a:t>We operate on a first come, first served basis, so make appointments early as the time and; come early and often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 useBgFill="1">
        <p:nvSpPr>
          <p:cNvPr id="40" name="Rectangle 32">
            <a:extLst>
              <a:ext uri="{FF2B5EF4-FFF2-40B4-BE49-F238E27FC236}">
                <a16:creationId xmlns="" xmlns:a16="http://schemas.microsoft.com/office/drawing/2014/main" id="{11D6DEA9-466D-4CF0-B302-39178915E1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="" xmlns:a16="http://schemas.microsoft.com/office/drawing/2014/main" id="{E524A08C-BBD6-4FAF-9EAA-87D6CB32D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1830230"/>
            <a:ext cx="2731172" cy="31907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155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4126C0-D17A-4FD8-9C8E-D7A8237A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Additional Appointment Scheduling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982C71-4610-43BA-9E4B-A8EA6564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970690"/>
            <a:ext cx="5173726" cy="4619295"/>
          </a:xfrm>
        </p:spPr>
        <p:txBody>
          <a:bodyPr>
            <a:noAutofit/>
          </a:bodyPr>
          <a:lstStyle/>
          <a:p>
            <a:r>
              <a:rPr lang="en-US" sz="2800" dirty="0"/>
              <a:t>All centers: You can make one </a:t>
            </a:r>
            <a:r>
              <a:rPr lang="en-US" sz="2800" dirty="0" smtClean="0"/>
              <a:t>appointment </a:t>
            </a:r>
            <a:r>
              <a:rPr lang="en-US" sz="2800" dirty="0"/>
              <a:t>at a time, with a minimum one hour between appointments for you to continue applying the skills or knowledge you learned</a:t>
            </a:r>
          </a:p>
          <a:p>
            <a:r>
              <a:rPr lang="en-US" sz="2800" dirty="0"/>
              <a:t>Maximum two appointments per day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CADC72-5835-4B30-A867-9050A440D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738" y="2112579"/>
            <a:ext cx="5649310" cy="4619294"/>
          </a:xfrm>
        </p:spPr>
        <p:txBody>
          <a:bodyPr>
            <a:normAutofit/>
          </a:bodyPr>
          <a:lstStyle/>
          <a:p>
            <a:r>
              <a:rPr lang="en-US" sz="2800" dirty="0"/>
              <a:t>Some centers have weekly appointment caps due to funding </a:t>
            </a:r>
          </a:p>
          <a:p>
            <a:endParaRPr lang="en-US" sz="2800" dirty="0"/>
          </a:p>
          <a:p>
            <a:r>
              <a:rPr lang="en-US" sz="2800" dirty="0"/>
              <a:t>Student Use Computer Areas in STEM Center and Writing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2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F2FDF-5677-4DF0-9C7A-AB606B1C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Canceling an Appointment </a:t>
            </a:r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0E4576C9-FBFF-40DF-9631-34DB63F1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111829"/>
            <a:ext cx="7532915" cy="455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you can’t make </a:t>
            </a:r>
            <a:r>
              <a:rPr lang="en-US" sz="2800" dirty="0" smtClean="0"/>
              <a:t>it to an </a:t>
            </a:r>
            <a:r>
              <a:rPr lang="en-US" sz="2800" dirty="0"/>
              <a:t>appointment, that’s fine. But please call to cancel so we can give your appointment to another student in need.</a:t>
            </a:r>
          </a:p>
          <a:p>
            <a:r>
              <a:rPr lang="en-US" sz="2800" dirty="0"/>
              <a:t>The ARC needs a minimum of 24 hours of notice.</a:t>
            </a:r>
          </a:p>
          <a:p>
            <a:r>
              <a:rPr lang="en-US" sz="2800" dirty="0"/>
              <a:t>STEM needs a minimum of 1 hour notice</a:t>
            </a:r>
          </a:p>
          <a:p>
            <a:r>
              <a:rPr lang="en-US" sz="2800" dirty="0"/>
              <a:t>The Writing Center needs a minimum of 5 minutes notice 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="" xmlns:a16="http://schemas.microsoft.com/office/drawing/2014/main" id="{15B79488-A9F8-47E6-A104-6416AEE33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144" y="2336801"/>
            <a:ext cx="3575656" cy="357565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865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3E8A9A-DA4B-4F12-9331-219EBE523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C4DCE7A-0E46-404B-9E0D-E93DC7B2A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D673B7-F6B7-43EE-936B-D09F3A337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DFE6F-CFB4-414E-9B12-9300A09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What to Expect in an Tutoring/LA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920006-0985-424F-952F-5BD488DC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74172"/>
            <a:ext cx="6480410" cy="63572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Agenda – what specifically would you like to work on today?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Socratic Questioning – the tutor will use questioning to understand exactly where you are at – especially in the one-on-one sessions. Questioning will also help prompt your thinking and help you discover answers on your own.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will write all corrections so you remember them better and have a written record to go back to review what you have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“Teach that back to me” or “Tell me why you did that?”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What do you feel more confident about after completing this session?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Next steps – this leaves you with a plan about how to proceed and helps with stress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2809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9BCE0-A383-45BB-AEF5-0243CDFA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Getting the Right Fit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="" xmlns:a16="http://schemas.microsoft.com/office/drawing/2014/main" id="{2615246A-4E8E-427B-8923-C26CD82E0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647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4584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FF626-25A4-447C-9161-0DB8847C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an LA Appointment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0B2C00-0160-47CE-9650-203646894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33752"/>
            <a:ext cx="4666593" cy="45089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Bring your textbook, any readings or handouts</a:t>
            </a:r>
          </a:p>
          <a:p>
            <a:r>
              <a:rPr lang="en-US" dirty="0"/>
              <a:t>Bring your class notes</a:t>
            </a:r>
          </a:p>
          <a:p>
            <a:r>
              <a:rPr lang="en-US" dirty="0"/>
              <a:t>Bring a printed copy of your assignment sheet</a:t>
            </a:r>
          </a:p>
          <a:p>
            <a:r>
              <a:rPr lang="en-US" dirty="0"/>
              <a:t>Bring a printed copy of your essay – if you are at that stage of drafting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EB15FC-6A5E-4968-9FDA-EE41F4B43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669" y="2033752"/>
            <a:ext cx="6858000" cy="47454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Course Homework. </a:t>
            </a:r>
            <a:r>
              <a:rPr lang="en-US" dirty="0" smtClean="0"/>
              <a:t>Make </a:t>
            </a:r>
            <a:r>
              <a:rPr lang="en-US" dirty="0"/>
              <a:t>sure you have attempted to do all of the portions that you can.. </a:t>
            </a:r>
          </a:p>
          <a:p>
            <a:r>
              <a:rPr lang="en-US" dirty="0"/>
              <a:t>Test Review. Identify your areas of confusion prior to coming to the appointment.</a:t>
            </a:r>
          </a:p>
          <a:p>
            <a:r>
              <a:rPr lang="en-US" dirty="0"/>
              <a:t>Come with clear questions, a sense of what you know and what you don’t, and/or an idea about where you are getting lost. Try for something doing in 25 minutes or in a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If you can’t figure out what you know and where you are lost or what can be done in 25 minutes, come anyway, and explain what you can to the Tutor/Learning </a:t>
            </a:r>
            <a:r>
              <a:rPr lang="en-US" b="1" dirty="0" smtClean="0">
                <a:solidFill>
                  <a:srgbClr val="FFFF00"/>
                </a:solidFill>
              </a:rPr>
              <a:t>Assistant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6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6848E-5E28-4777-B3D8-C60AE9FB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Tutorial Record Slips Copies Go To  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3FB7921-3F04-438D-9B8C-FF1B9BB82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6176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88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B0FA309-807F-4C17-98EF-A3BA7388E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42A87B-CAE9-4F8F-B293-28388E45D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8FA1749-B91A-40E7-AD01-0B9C9C6AF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7A934F-FFF7-4353-83D3-4EF66E93EE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00676C8-6DE8-47DD-9A23-D42063A12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2E945-8AA6-4E1E-B8EE-7B98FC65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Helpful Faces and Names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0EFDF-095A-43A0-8BBD-A12B8B89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921" y="0"/>
            <a:ext cx="6765508" cy="68580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Faculty Tutoring Coordinator – Mary Graham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Full-time Staff</a:t>
            </a:r>
          </a:p>
          <a:p>
            <a:r>
              <a:rPr lang="en-US" sz="2800" dirty="0">
                <a:solidFill>
                  <a:srgbClr val="002060"/>
                </a:solidFill>
              </a:rPr>
              <a:t>Academic Resource Center (ARC) --  Veronica Nieves, M Ed.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STEM Center – Corrine Hensley, MA Anthropology (In-Process)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Writing Center – Taylor </a:t>
            </a:r>
            <a:r>
              <a:rPr lang="en-US" sz="2800" dirty="0" smtClean="0">
                <a:solidFill>
                  <a:srgbClr val="002060"/>
                </a:solidFill>
              </a:rPr>
              <a:t>Fiehler, </a:t>
            </a:r>
            <a:r>
              <a:rPr lang="en-US" sz="2800" dirty="0">
                <a:solidFill>
                  <a:srgbClr val="002060"/>
                </a:solidFill>
              </a:rPr>
              <a:t>BA Communication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Part-time Staff</a:t>
            </a:r>
          </a:p>
          <a:p>
            <a:r>
              <a:rPr lang="en-US" sz="2800" dirty="0">
                <a:solidFill>
                  <a:srgbClr val="002060"/>
                </a:solidFill>
              </a:rPr>
              <a:t>Samantha Lee, MSW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Maria Mendoza-Bautista, PhD Leadership and Change (In-Process)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4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B988D63-FA8B-436C-902E-E5005BC04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FD177FB-983E-4035-8B7A-655342A7E1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596D9C3-C0FC-4500-A696-55B9F77BB7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74EC31D1-4FE9-4379-9E41-977336B8F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r="16337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93E730-2044-49B5-A022-B8D6F35934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709833-5374-4BA6-B559-BC8A65C9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Come see us soon!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8976801-4346-4636-BA62-265C81DFE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5603C5D-162D-4ED2-B26E-A8D86968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837" y="7853558"/>
            <a:ext cx="1039622" cy="85793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76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2E945-8AA6-4E1E-B8EE-7B98FC65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The Other Team Members You Will Meet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83F899E-3CA8-46FA-BD53-9D04D005F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09706"/>
              </p:ext>
            </p:extLst>
          </p:nvPr>
        </p:nvGraphicFramePr>
        <p:xfrm>
          <a:off x="5279103" y="1630301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24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57494-BD08-40FC-8119-DCB109C1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Responsibilities are to 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D2C55B7-760E-42B2-B3A0-825BB134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098929"/>
              </p:ext>
            </p:extLst>
          </p:nvPr>
        </p:nvGraphicFramePr>
        <p:xfrm>
          <a:off x="304801" y="2336800"/>
          <a:ext cx="11206878" cy="402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75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=""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">
            <a:extLst>
              <a:ext uri="{FF2B5EF4-FFF2-40B4-BE49-F238E27FC236}">
                <a16:creationId xmlns=""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5">
            <a:extLst>
              <a:ext uri="{FF2B5EF4-FFF2-40B4-BE49-F238E27FC236}">
                <a16:creationId xmlns=""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=""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PLOs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C653A5D-859B-4526-A32A-8F968F65C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211882"/>
              </p:ext>
            </p:extLst>
          </p:nvPr>
        </p:nvGraphicFramePr>
        <p:xfrm>
          <a:off x="4964566" y="348343"/>
          <a:ext cx="6987948" cy="633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462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1D927B85-200F-495A-9F43-083AC886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" r="-2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0DA6C-1977-4BB0-824C-DC36089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Promoting Self-Regulated Learning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A129FF4-A787-484F-A2A9-62BE8D8E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independent learners do</a:t>
            </a:r>
          </a:p>
        </p:txBody>
      </p:sp>
    </p:spTree>
    <p:extLst>
      <p:ext uri="{BB962C8B-B14F-4D97-AF65-F5344CB8AC3E}">
        <p14:creationId xmlns:p14="http://schemas.microsoft.com/office/powerpoint/2010/main" val="23251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41" y="113484"/>
            <a:ext cx="7166118" cy="6631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5DA124-A8FA-4489-9932-40040093E2A4}"/>
              </a:ext>
            </a:extLst>
          </p:cNvPr>
          <p:cNvSpPr/>
          <p:nvPr/>
        </p:nvSpPr>
        <p:spPr>
          <a:xfrm>
            <a:off x="126124" y="945930"/>
            <a:ext cx="2112579" cy="45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How do students learn to be self-regulated? Through Metacognitive Conversations </a:t>
            </a:r>
          </a:p>
        </p:txBody>
      </p:sp>
    </p:spTree>
    <p:extLst>
      <p:ext uri="{BB962C8B-B14F-4D97-AF65-F5344CB8AC3E}">
        <p14:creationId xmlns:p14="http://schemas.microsoft.com/office/powerpoint/2010/main" val="10654443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1780</Words>
  <Application>Microsoft Office PowerPoint</Application>
  <PresentationFormat>Widescreen</PresentationFormat>
  <Paragraphs>249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Consolas</vt:lpstr>
      <vt:lpstr>Times New Roman</vt:lpstr>
      <vt:lpstr>Trebuchet MS</vt:lpstr>
      <vt:lpstr>Wingdings</vt:lpstr>
      <vt:lpstr>Berlin</vt:lpstr>
      <vt:lpstr>Cuyamaca Learning Assistance  </vt:lpstr>
      <vt:lpstr>For Instructors </vt:lpstr>
      <vt:lpstr>Tutoring/Learning Assistance Fills the Gaps</vt:lpstr>
      <vt:lpstr>Helpful Faces and Names </vt:lpstr>
      <vt:lpstr>The Other Team Members You Will Meet </vt:lpstr>
      <vt:lpstr>Our Responsibilities are to  . . .</vt:lpstr>
      <vt:lpstr>PLOs</vt:lpstr>
      <vt:lpstr>Promoting Self-Regulated Learning </vt:lpstr>
      <vt:lpstr>PowerPoint Presentation</vt:lpstr>
      <vt:lpstr>The Tutoring Session Cycle as Metacognitive Conversation </vt:lpstr>
      <vt:lpstr>Tutorial Record Slip Copies Go To   . . .</vt:lpstr>
      <vt:lpstr>Tutoring Services Offered</vt:lpstr>
      <vt:lpstr> ARC: Tutoring in all subjects that are NOT Math, Science, Engineering or Writing</vt:lpstr>
      <vt:lpstr> STEM Center: Science, Math, Engineering Tutoring </vt:lpstr>
      <vt:lpstr> Writing Center: Supporting writing for all campus courses</vt:lpstr>
      <vt:lpstr>Our Website and Access to Net Tutor 24/7 Online Tutoring Service</vt:lpstr>
      <vt:lpstr>ARC users were more likely to complete courses AND succeed in them than non-users</vt:lpstr>
      <vt:lpstr>STEM users were more likely to complete courses AND succeed in them than non-users</vt:lpstr>
      <vt:lpstr>Writing Center </vt:lpstr>
      <vt:lpstr>What can you do?</vt:lpstr>
      <vt:lpstr>Please, please, please respond to our emails and recommend tutors directly to us</vt:lpstr>
      <vt:lpstr>Questions or comments?</vt:lpstr>
      <vt:lpstr>Cuyamaca Learning Assistance  </vt:lpstr>
      <vt:lpstr>Cuyamaca Students</vt:lpstr>
      <vt:lpstr>Helpful Names </vt:lpstr>
      <vt:lpstr>The Other Team Members You Will Meet </vt:lpstr>
      <vt:lpstr>Our Responsibilities are to  . . .</vt:lpstr>
      <vt:lpstr> ARC: Tutoring in all subjects that are NOT Math, Science, Engineering or Writing</vt:lpstr>
      <vt:lpstr> STEM Center: Science, Math, Engineering Tutoring </vt:lpstr>
      <vt:lpstr> Writing Center: Supporting writing for all campus courses</vt:lpstr>
      <vt:lpstr>Tutoring Services Offered</vt:lpstr>
      <vt:lpstr>Our Website and Access to Net Tutor 24/7 Online Tutoring Service</vt:lpstr>
      <vt:lpstr>Making An Appointment </vt:lpstr>
      <vt:lpstr>Additional Appointment Scheduling Info</vt:lpstr>
      <vt:lpstr>Canceling an Appointment </vt:lpstr>
      <vt:lpstr>What to Expect in an Tutoring/LA Session</vt:lpstr>
      <vt:lpstr>Getting the Right Fit </vt:lpstr>
      <vt:lpstr>How to Prepare for an LA Appointment </vt:lpstr>
      <vt:lpstr>Tutorial Record Slips Copies Go To   . . .</vt:lpstr>
      <vt:lpstr>Come see us soon!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Cuyamaca Learning Assistance</dc:title>
  <dc:creator>Mary Graham</dc:creator>
  <cp:lastModifiedBy>Mary Graham</cp:lastModifiedBy>
  <cp:revision>8</cp:revision>
  <dcterms:created xsi:type="dcterms:W3CDTF">2018-10-01T18:48:38Z</dcterms:created>
  <dcterms:modified xsi:type="dcterms:W3CDTF">2018-10-15T21:29:35Z</dcterms:modified>
</cp:coreProperties>
</file>