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3BA"/>
    <a:srgbClr val="124A96"/>
    <a:srgbClr val="000000"/>
    <a:srgbClr val="56B047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9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3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5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7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2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5CDD-F6CE-450A-9D7F-F8D05758786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EE70-878B-46E1-B951-4CF8BA7E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nferzoom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cctechconnect.zendesk.com/hc/en-us/sections/360001954594-ConferZoom-Canvas-Office-Hours" TargetMode="External"/><Relationship Id="rId2" Type="http://schemas.openxmlformats.org/officeDocument/2006/relationships/hyperlink" Target="http://conferzoo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nferzoom.org/ConferZoom/Gu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437"/>
            <a:ext cx="121920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72C20F60-1B0D-4646-A0FF-321A49B4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301" y="1820333"/>
            <a:ext cx="4036181" cy="403618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b="1"/>
              <a:t>What is Zoom?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5073" cy="3399518"/>
          </a:xfrm>
        </p:spPr>
        <p:txBody>
          <a:bodyPr>
            <a:noAutofit/>
          </a:bodyPr>
          <a:lstStyle/>
          <a:p>
            <a:r>
              <a:rPr lang="en-US" dirty="0" smtClean="0"/>
              <a:t>Online meeting tool</a:t>
            </a:r>
          </a:p>
          <a:p>
            <a:r>
              <a:rPr lang="en-US" dirty="0" smtClean="0"/>
              <a:t>Webinars</a:t>
            </a:r>
            <a:endParaRPr lang="en-US" dirty="0"/>
          </a:p>
          <a:p>
            <a:r>
              <a:rPr lang="en-US" dirty="0"/>
              <a:t>See participants via webcam</a:t>
            </a:r>
          </a:p>
          <a:p>
            <a:r>
              <a:rPr lang="en-US" dirty="0"/>
              <a:t>Use microphone or phone for audio</a:t>
            </a:r>
          </a:p>
          <a:p>
            <a:r>
              <a:rPr lang="en-US" dirty="0"/>
              <a:t>Chat</a:t>
            </a:r>
          </a:p>
          <a:p>
            <a:r>
              <a:rPr lang="en-US" dirty="0"/>
              <a:t>Share computer</a:t>
            </a:r>
            <a:br>
              <a:rPr lang="en-US" dirty="0"/>
            </a:br>
            <a:r>
              <a:rPr lang="en-US" dirty="0" smtClean="0"/>
              <a:t>screens</a:t>
            </a:r>
          </a:p>
          <a:p>
            <a:r>
              <a:rPr lang="en-US" dirty="0" smtClean="0"/>
              <a:t>Connects to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2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C2D2803-67A9-4406-BE75-362E94394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-1004"/>
            <a:ext cx="12188952" cy="6860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E25621CF-FD9B-4BC3-9ECC-36CAF62103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29">
            <a:extLst>
              <a:ext uri="{FF2B5EF4-FFF2-40B4-BE49-F238E27FC236}">
                <a16:creationId xmlns="" xmlns:a16="http://schemas.microsoft.com/office/drawing/2014/main" id="{C80C3A2E-251A-4505-B1B8-C85CBF21F3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300" b="1"/>
              <a:t>What is ConferZoom?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43" y="1774371"/>
            <a:ext cx="4984130" cy="3619039"/>
          </a:xfrm>
        </p:spPr>
        <p:txBody>
          <a:bodyPr anchor="t">
            <a:normAutofit/>
          </a:bodyPr>
          <a:lstStyle/>
          <a:p>
            <a:r>
              <a:rPr lang="en-US" sz="2400" dirty="0"/>
              <a:t>Free service for administrators, staff, and faculty</a:t>
            </a:r>
          </a:p>
          <a:p>
            <a:r>
              <a:rPr lang="en-US" sz="2400" dirty="0"/>
              <a:t>Funded by a grant from the California Community Colleges Chancellor’s office</a:t>
            </a:r>
          </a:p>
          <a:p>
            <a:r>
              <a:rPr lang="en-US" sz="2400" dirty="0"/>
              <a:t>Provide training and support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E14E267-9157-4FC7-9C7C-826B9644E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881" y="1410346"/>
            <a:ext cx="5340248" cy="37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9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EE1FC7B4-E4A7-4452-B413-1A623E3A72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="" xmlns:a16="http://schemas.microsoft.com/office/drawing/2014/main" id="{E0709AF0-24F0-4486-B189-BE6386BD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="" xmlns:a16="http://schemas.microsoft.com/office/drawing/2014/main" id="{FBE3B62F-5853-4A3C-B050-6186351A7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b="1" dirty="0"/>
              <a:t>Get a free Zoom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88" y="3305890"/>
            <a:ext cx="2467985" cy="1283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786"/>
            <a:ext cx="9359685" cy="47114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dirty="0">
                <a:hlinkClick r:id="rId3"/>
              </a:rPr>
              <a:t>conferzoom.org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Sign Up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same email address that is in Canvas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your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0341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945E29B-B971-41C6-A57B-B29BBB108A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76015D-CFEA-4204-9A50-352560FFC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="" xmlns:a16="http://schemas.microsoft.com/office/drawing/2014/main" id="{7325C43C-72B5-4DC9-B386-90859B58BF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C95AD9A4-5AF5-48C4-BC2A-635316433A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AF4A3D62-D56C-4A32-8C75-100D383EC6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3E1F47E4-066D-4C27-98C8-B2B2C7BABF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438772"/>
            <a:ext cx="12192000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937" y="1939636"/>
            <a:ext cx="9094126" cy="2978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tx2"/>
                </a:solidFill>
              </a:rPr>
              <a:t>Let’s try it now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tx2"/>
                </a:solidFill>
              </a:rPr>
              <a:t/>
            </a:r>
            <a:br>
              <a:rPr lang="en-US" sz="6600" dirty="0" smtClean="0">
                <a:solidFill>
                  <a:schemeClr val="tx2"/>
                </a:solidFill>
              </a:rPr>
            </a:br>
            <a:r>
              <a:rPr lang="en-US" sz="6600" dirty="0" smtClean="0">
                <a:solidFill>
                  <a:schemeClr val="tx2"/>
                </a:solidFill>
              </a:rPr>
              <a:t>bit.ly/zoom</a:t>
            </a:r>
            <a:r>
              <a:rPr lang="en-US" sz="6600" dirty="0" smtClean="0"/>
              <a:t>2019SP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23765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EE1FC7B4-E4A7-4452-B413-1A623E3A72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="" xmlns:a16="http://schemas.microsoft.com/office/drawing/2014/main" id="{E0709AF0-24F0-4486-B189-BE6386BD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="" xmlns:a16="http://schemas.microsoft.com/office/drawing/2014/main" id="{FBE3B62F-5853-4A3C-B050-6186351A7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786"/>
            <a:ext cx="9359685" cy="471148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ConferZoom.org website</a:t>
            </a:r>
            <a:endParaRPr lang="en-US" dirty="0"/>
          </a:p>
          <a:p>
            <a:r>
              <a:rPr lang="en-US" dirty="0">
                <a:hlinkClick r:id="rId3"/>
              </a:rPr>
              <a:t>ConferZoom </a:t>
            </a:r>
            <a:r>
              <a:rPr lang="en-US" dirty="0" smtClean="0">
                <a:hlinkClick r:id="rId3"/>
              </a:rPr>
              <a:t>Canvas LTI Documentation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ConferZoom 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8">
      <a:dk1>
        <a:srgbClr val="124A96"/>
      </a:dk1>
      <a:lt1>
        <a:sysClr val="window" lastClr="FFFFFF"/>
      </a:lt1>
      <a:dk2>
        <a:srgbClr val="1F497D"/>
      </a:dk2>
      <a:lt2>
        <a:srgbClr val="EEECE1"/>
      </a:lt2>
      <a:accent1>
        <a:srgbClr val="44669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What is Zoom?</vt:lpstr>
      <vt:lpstr>What is ConferZoom?</vt:lpstr>
      <vt:lpstr>Get a free Zoom account</vt:lpstr>
      <vt:lpstr>PowerPoint Presentation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Bauerlein</dc:creator>
  <cp:lastModifiedBy>Rhonda Bauerlein</cp:lastModifiedBy>
  <cp:revision>10</cp:revision>
  <dcterms:created xsi:type="dcterms:W3CDTF">2018-07-18T14:29:04Z</dcterms:created>
  <dcterms:modified xsi:type="dcterms:W3CDTF">2019-01-24T22:13:31Z</dcterms:modified>
</cp:coreProperties>
</file>